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8" r:id="rId4"/>
  </p:sldMasterIdLst>
  <p:notesMasterIdLst>
    <p:notesMasterId r:id="rId44"/>
  </p:notesMasterIdLst>
  <p:sldIdLst>
    <p:sldId id="256" r:id="rId5"/>
    <p:sldId id="258" r:id="rId6"/>
    <p:sldId id="263" r:id="rId7"/>
    <p:sldId id="260" r:id="rId8"/>
    <p:sldId id="262" r:id="rId9"/>
    <p:sldId id="305" r:id="rId10"/>
    <p:sldId id="264" r:id="rId11"/>
    <p:sldId id="265" r:id="rId12"/>
    <p:sldId id="268" r:id="rId13"/>
    <p:sldId id="269" r:id="rId14"/>
    <p:sldId id="270" r:id="rId15"/>
    <p:sldId id="271" r:id="rId16"/>
    <p:sldId id="324" r:id="rId17"/>
    <p:sldId id="325" r:id="rId18"/>
    <p:sldId id="308" r:id="rId19"/>
    <p:sldId id="326" r:id="rId20"/>
    <p:sldId id="327" r:id="rId21"/>
    <p:sldId id="311" r:id="rId22"/>
    <p:sldId id="328" r:id="rId23"/>
    <p:sldId id="329" r:id="rId24"/>
    <p:sldId id="331" r:id="rId25"/>
    <p:sldId id="332" r:id="rId26"/>
    <p:sldId id="282" r:id="rId27"/>
    <p:sldId id="283" r:id="rId28"/>
    <p:sldId id="286" r:id="rId29"/>
    <p:sldId id="315" r:id="rId30"/>
    <p:sldId id="292" r:id="rId31"/>
    <p:sldId id="293" r:id="rId32"/>
    <p:sldId id="294" r:id="rId33"/>
    <p:sldId id="299" r:id="rId34"/>
    <p:sldId id="300" r:id="rId35"/>
    <p:sldId id="340" r:id="rId36"/>
    <p:sldId id="337" r:id="rId37"/>
    <p:sldId id="336" r:id="rId38"/>
    <p:sldId id="339" r:id="rId39"/>
    <p:sldId id="338" r:id="rId40"/>
    <p:sldId id="296" r:id="rId41"/>
    <p:sldId id="297" r:id="rId42"/>
    <p:sldId id="298" r:id="rId43"/>
  </p:sldIdLst>
  <p:sldSz cx="9144000" cy="5143500" type="screen16x9"/>
  <p:notesSz cx="6858000" cy="9144000"/>
  <p:embeddedFontLst>
    <p:embeddedFont>
      <p:font typeface="Helvetica Neue" panose="020B0604020202020204" charset="0"/>
      <p:regular r:id="rId45"/>
      <p:bold r:id="rId46"/>
      <p:italic r:id="rId47"/>
      <p:boldItalic r:id="rId48"/>
    </p:embeddedFont>
    <p:embeddedFont>
      <p:font typeface="Open Sans" panose="020B0604020202020204" charset="0"/>
      <p:regular r:id="rId49"/>
      <p:bold r:id="rId50"/>
      <p:italic r:id="rId51"/>
      <p:boldItalic r:id="rId52"/>
    </p:embeddedFont>
    <p:embeddedFont>
      <p:font typeface="Proxima Nova" panose="020B0604020202020204" charset="0"/>
      <p:regular r:id="rId53"/>
      <p:bold r:id="rId54"/>
      <p:italic r:id="rId55"/>
      <p:boldItalic r:id="rId56"/>
    </p:embeddedFont>
    <p:embeddedFont>
      <p:font typeface="Roboto" panose="020B0604020202020204" charset="0"/>
      <p:regular r:id="rId57"/>
      <p:bold r:id="rId58"/>
      <p:italic r:id="rId59"/>
      <p:boldItalic r:id="rId60"/>
    </p:embeddedFont>
    <p:embeddedFont>
      <p:font typeface="Segoe UI" panose="020B0502040204020203" pitchFamily="34"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3F07B12-FAE0-28AD-E538-EEDF72EBCEF7}" name="Noyan, Alican" initials="NA" userId="S::noyan.a@buas.nl::f2106684-872a-4b1d-b983-18c991c41330"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Biswas, Abhishek" initials="BA" lastIdx="1" clrIdx="0">
    <p:extLst>
      <p:ext uri="{19B8F6BF-5375-455C-9EA6-DF929625EA0E}">
        <p15:presenceInfo xmlns:p15="http://schemas.microsoft.com/office/powerpoint/2012/main" userId="S::biswas.a@buas.nl::fb8d240a-d551-4b24-ab9a-9862bbc79dd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6FE"/>
    <a:srgbClr val="DCF1F5"/>
    <a:srgbClr val="D2F1DB"/>
    <a:srgbClr val="FEF3CD"/>
    <a:srgbClr val="FDE1CB"/>
    <a:srgbClr val="FCDAD8"/>
    <a:srgbClr val="FDE2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7C3057-DC66-2731-3194-433285D9C4F0}" v="1602" dt="2024-04-11T22:14:55.551"/>
    <p1510:client id="{5F119F0D-8C31-8DA3-CD7D-DAEDEEABE1AE}" v="77" dt="2024-04-11T13:35:29.098"/>
    <p1510:client id="{A0035F3B-1203-C3B3-AB21-BAD0F2CDDD72}" v="127" dt="2024-04-11T11:54:10.726"/>
    <p1510:client id="{CF67ACEC-D641-2382-24F2-851F0DDCEEC6}" v="10" dt="2024-04-12T07:54:49.570"/>
  </p1510:revLst>
</p1510:revInfo>
</file>

<file path=ppt/tableStyles.xml><?xml version="1.0" encoding="utf-8"?>
<a:tblStyleLst xmlns:a="http://schemas.openxmlformats.org/drawingml/2006/main" def="{764D4AE7-FFBC-431D-9275-528F30A785D3}">
  <a:tblStyle styleId="{764D4AE7-FFBC-431D-9275-528F30A785D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theme" Target="theme/theme1.xml"/><Relationship Id="rId7" Type="http://schemas.openxmlformats.org/officeDocument/2006/relationships/slide" Target="slides/slide3.xml"/><Relationship Id="rId71"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font" Target="fonts/font17.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font" Target="fonts/font7.fntdata"/><Relationship Id="rId72" Type="http://schemas.microsoft.com/office/2018/10/relationships/authors" Targe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10.fntdata"/><Relationship Id="rId62" Type="http://schemas.openxmlformats.org/officeDocument/2006/relationships/font" Target="fonts/font18.fntdata"/><Relationship Id="rId7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font" Target="fonts/font6.fntdata"/><Relationship Id="rId55" Type="http://schemas.openxmlformats.org/officeDocument/2006/relationships/font" Target="fonts/font1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rg, Rens van den (224190)" userId="S::224190@buas.nl::815c52ad-eb0b-41c6-b47f-ea3095b4ebc2" providerId="AD" clId="Web-{CADCF9DB-ECFA-7317-DF82-A393EFBEF4FB}"/>
    <pc:docChg chg="modSld">
      <pc:chgData name="Berg, Rens van den (224190)" userId="S::224190@buas.nl::815c52ad-eb0b-41c6-b47f-ea3095b4ebc2" providerId="AD" clId="Web-{CADCF9DB-ECFA-7317-DF82-A393EFBEF4FB}" dt="2024-02-23T12:42:37.370" v="107" actId="20577"/>
      <pc:docMkLst>
        <pc:docMk/>
      </pc:docMkLst>
      <pc:sldChg chg="addSp modSp">
        <pc:chgData name="Berg, Rens van den (224190)" userId="S::224190@buas.nl::815c52ad-eb0b-41c6-b47f-ea3095b4ebc2" providerId="AD" clId="Web-{CADCF9DB-ECFA-7317-DF82-A393EFBEF4FB}" dt="2024-02-23T12:42:16.041" v="82" actId="1076"/>
        <pc:sldMkLst>
          <pc:docMk/>
          <pc:sldMk cId="0" sldId="264"/>
        </pc:sldMkLst>
        <pc:spChg chg="mod">
          <ac:chgData name="Berg, Rens van den (224190)" userId="S::224190@buas.nl::815c52ad-eb0b-41c6-b47f-ea3095b4ebc2" providerId="AD" clId="Web-{CADCF9DB-ECFA-7317-DF82-A393EFBEF4FB}" dt="2024-02-23T12:40:30.474" v="22" actId="20577"/>
          <ac:spMkLst>
            <pc:docMk/>
            <pc:sldMk cId="0" sldId="264"/>
            <ac:spMk id="163" creationId="{00000000-0000-0000-0000-000000000000}"/>
          </ac:spMkLst>
        </pc:spChg>
        <pc:spChg chg="mod">
          <ac:chgData name="Berg, Rens van den (224190)" userId="S::224190@buas.nl::815c52ad-eb0b-41c6-b47f-ea3095b4ebc2" providerId="AD" clId="Web-{CADCF9DB-ECFA-7317-DF82-A393EFBEF4FB}" dt="2024-02-23T12:42:14.869" v="81" actId="20577"/>
          <ac:spMkLst>
            <pc:docMk/>
            <pc:sldMk cId="0" sldId="264"/>
            <ac:spMk id="164" creationId="{00000000-0000-0000-0000-000000000000}"/>
          </ac:spMkLst>
        </pc:spChg>
        <pc:picChg chg="add mod">
          <ac:chgData name="Berg, Rens van den (224190)" userId="S::224190@buas.nl::815c52ad-eb0b-41c6-b47f-ea3095b4ebc2" providerId="AD" clId="Web-{CADCF9DB-ECFA-7317-DF82-A393EFBEF4FB}" dt="2024-02-23T12:42:16.041" v="82" actId="1076"/>
          <ac:picMkLst>
            <pc:docMk/>
            <pc:sldMk cId="0" sldId="264"/>
            <ac:picMk id="2" creationId="{D1AC231B-7BDF-626E-8922-0E9610D7A878}"/>
          </ac:picMkLst>
        </pc:picChg>
      </pc:sldChg>
      <pc:sldChg chg="modSp">
        <pc:chgData name="Berg, Rens van den (224190)" userId="S::224190@buas.nl::815c52ad-eb0b-41c6-b47f-ea3095b4ebc2" providerId="AD" clId="Web-{CADCF9DB-ECFA-7317-DF82-A393EFBEF4FB}" dt="2024-02-23T12:42:37.370" v="107" actId="20577"/>
        <pc:sldMkLst>
          <pc:docMk/>
          <pc:sldMk cId="0" sldId="265"/>
        </pc:sldMkLst>
        <pc:spChg chg="mod">
          <ac:chgData name="Berg, Rens van den (224190)" userId="S::224190@buas.nl::815c52ad-eb0b-41c6-b47f-ea3095b4ebc2" providerId="AD" clId="Web-{CADCF9DB-ECFA-7317-DF82-A393EFBEF4FB}" dt="2024-02-23T12:42:37.370" v="107" actId="20577"/>
          <ac:spMkLst>
            <pc:docMk/>
            <pc:sldMk cId="0" sldId="265"/>
            <ac:spMk id="174" creationId="{00000000-0000-0000-0000-000000000000}"/>
          </ac:spMkLst>
        </pc:spChg>
      </pc:sldChg>
    </pc:docChg>
  </pc:docChgLst>
  <pc:docChgLst>
    <pc:chgData name="Berg, Rens van den (224190)" userId="S::224190@buas.nl::815c52ad-eb0b-41c6-b47f-ea3095b4ebc2" providerId="AD" clId="Web-{44FDD669-1819-D199-9777-20EDB9C37FC2}"/>
    <pc:docChg chg="modSld">
      <pc:chgData name="Berg, Rens van den (224190)" userId="S::224190@buas.nl::815c52ad-eb0b-41c6-b47f-ea3095b4ebc2" providerId="AD" clId="Web-{44FDD669-1819-D199-9777-20EDB9C37FC2}" dt="2024-04-09T17:45:38.222" v="294"/>
      <pc:docMkLst>
        <pc:docMk/>
      </pc:docMkLst>
      <pc:sldChg chg="modSp">
        <pc:chgData name="Berg, Rens van den (224190)" userId="S::224190@buas.nl::815c52ad-eb0b-41c6-b47f-ea3095b4ebc2" providerId="AD" clId="Web-{44FDD669-1819-D199-9777-20EDB9C37FC2}" dt="2024-04-09T17:45:38.222" v="294"/>
        <pc:sldMkLst>
          <pc:docMk/>
          <pc:sldMk cId="3889067802" sldId="300"/>
        </pc:sldMkLst>
        <pc:graphicFrameChg chg="mod modGraphic">
          <ac:chgData name="Berg, Rens van den (224190)" userId="S::224190@buas.nl::815c52ad-eb0b-41c6-b47f-ea3095b4ebc2" providerId="AD" clId="Web-{44FDD669-1819-D199-9777-20EDB9C37FC2}" dt="2024-04-09T17:45:38.222" v="294"/>
          <ac:graphicFrameMkLst>
            <pc:docMk/>
            <pc:sldMk cId="3889067802" sldId="300"/>
            <ac:graphicFrameMk id="5" creationId="{EBAF38E0-3FB0-C6CB-5637-769E7C6FA27B}"/>
          </ac:graphicFrameMkLst>
        </pc:graphicFrameChg>
      </pc:sldChg>
      <pc:sldChg chg="modSp">
        <pc:chgData name="Berg, Rens van den (224190)" userId="S::224190@buas.nl::815c52ad-eb0b-41c6-b47f-ea3095b4ebc2" providerId="AD" clId="Web-{44FDD669-1819-D199-9777-20EDB9C37FC2}" dt="2024-04-09T17:42:49.545" v="137" actId="20577"/>
        <pc:sldMkLst>
          <pc:docMk/>
          <pc:sldMk cId="3399973339" sldId="324"/>
        </pc:sldMkLst>
        <pc:spChg chg="mod">
          <ac:chgData name="Berg, Rens van den (224190)" userId="S::224190@buas.nl::815c52ad-eb0b-41c6-b47f-ea3095b4ebc2" providerId="AD" clId="Web-{44FDD669-1819-D199-9777-20EDB9C37FC2}" dt="2024-04-09T17:41:01.511" v="21" actId="20577"/>
          <ac:spMkLst>
            <pc:docMk/>
            <pc:sldMk cId="3399973339" sldId="324"/>
            <ac:spMk id="226" creationId="{00000000-0000-0000-0000-000000000000}"/>
          </ac:spMkLst>
        </pc:spChg>
        <pc:spChg chg="mod">
          <ac:chgData name="Berg, Rens van den (224190)" userId="S::224190@buas.nl::815c52ad-eb0b-41c6-b47f-ea3095b4ebc2" providerId="AD" clId="Web-{44FDD669-1819-D199-9777-20EDB9C37FC2}" dt="2024-04-09T17:42:49.545" v="137" actId="20577"/>
          <ac:spMkLst>
            <pc:docMk/>
            <pc:sldMk cId="3399973339" sldId="324"/>
            <ac:spMk id="227" creationId="{00000000-0000-0000-0000-000000000000}"/>
          </ac:spMkLst>
        </pc:spChg>
      </pc:sldChg>
      <pc:sldChg chg="modSp">
        <pc:chgData name="Berg, Rens van den (224190)" userId="S::224190@buas.nl::815c52ad-eb0b-41c6-b47f-ea3095b4ebc2" providerId="AD" clId="Web-{44FDD669-1819-D199-9777-20EDB9C37FC2}" dt="2024-04-09T17:43:11.890" v="150" actId="20577"/>
        <pc:sldMkLst>
          <pc:docMk/>
          <pc:sldMk cId="3366952028" sldId="325"/>
        </pc:sldMkLst>
        <pc:spChg chg="mod">
          <ac:chgData name="Berg, Rens van den (224190)" userId="S::224190@buas.nl::815c52ad-eb0b-41c6-b47f-ea3095b4ebc2" providerId="AD" clId="Web-{44FDD669-1819-D199-9777-20EDB9C37FC2}" dt="2024-04-09T17:43:11.890" v="150" actId="20577"/>
          <ac:spMkLst>
            <pc:docMk/>
            <pc:sldMk cId="3366952028" sldId="325"/>
            <ac:spMk id="239" creationId="{00000000-0000-0000-0000-000000000000}"/>
          </ac:spMkLst>
        </pc:spChg>
      </pc:sldChg>
    </pc:docChg>
  </pc:docChgLst>
  <pc:docChgLst>
    <pc:chgData name="Berg, Rens van den (224190)" userId="S::224190@buas.nl::815c52ad-eb0b-41c6-b47f-ea3095b4ebc2" providerId="AD" clId="Web-{F2E840B0-90D8-77C0-161A-679706FEEE40}"/>
    <pc:docChg chg="modSld">
      <pc:chgData name="Berg, Rens van den (224190)" userId="S::224190@buas.nl::815c52ad-eb0b-41c6-b47f-ea3095b4ebc2" providerId="AD" clId="Web-{F2E840B0-90D8-77C0-161A-679706FEEE40}" dt="2024-02-26T08:42:25.105" v="39" actId="20577"/>
      <pc:docMkLst>
        <pc:docMk/>
      </pc:docMkLst>
      <pc:sldChg chg="modSp">
        <pc:chgData name="Berg, Rens van den (224190)" userId="S::224190@buas.nl::815c52ad-eb0b-41c6-b47f-ea3095b4ebc2" providerId="AD" clId="Web-{F2E840B0-90D8-77C0-161A-679706FEEE40}" dt="2024-02-26T08:40:42.117" v="3" actId="20577"/>
        <pc:sldMkLst>
          <pc:docMk/>
          <pc:sldMk cId="0" sldId="265"/>
        </pc:sldMkLst>
        <pc:spChg chg="mod">
          <ac:chgData name="Berg, Rens van den (224190)" userId="S::224190@buas.nl::815c52ad-eb0b-41c6-b47f-ea3095b4ebc2" providerId="AD" clId="Web-{F2E840B0-90D8-77C0-161A-679706FEEE40}" dt="2024-02-26T08:40:42.117" v="3" actId="20577"/>
          <ac:spMkLst>
            <pc:docMk/>
            <pc:sldMk cId="0" sldId="265"/>
            <ac:spMk id="174" creationId="{00000000-0000-0000-0000-000000000000}"/>
          </ac:spMkLst>
        </pc:spChg>
      </pc:sldChg>
      <pc:sldChg chg="modSp">
        <pc:chgData name="Berg, Rens van den (224190)" userId="S::224190@buas.nl::815c52ad-eb0b-41c6-b47f-ea3095b4ebc2" providerId="AD" clId="Web-{F2E840B0-90D8-77C0-161A-679706FEEE40}" dt="2024-02-26T08:42:25.105" v="39" actId="20577"/>
        <pc:sldMkLst>
          <pc:docMk/>
          <pc:sldMk cId="0" sldId="268"/>
        </pc:sldMkLst>
        <pc:spChg chg="mod">
          <ac:chgData name="Berg, Rens van den (224190)" userId="S::224190@buas.nl::815c52ad-eb0b-41c6-b47f-ea3095b4ebc2" providerId="AD" clId="Web-{F2E840B0-90D8-77C0-161A-679706FEEE40}" dt="2024-02-26T08:42:25.105" v="39" actId="20577"/>
          <ac:spMkLst>
            <pc:docMk/>
            <pc:sldMk cId="0" sldId="268"/>
            <ac:spMk id="205" creationId="{00000000-0000-0000-0000-000000000000}"/>
          </ac:spMkLst>
        </pc:spChg>
      </pc:sldChg>
      <pc:sldChg chg="modSp">
        <pc:chgData name="Berg, Rens van den (224190)" userId="S::224190@buas.nl::815c52ad-eb0b-41c6-b47f-ea3095b4ebc2" providerId="AD" clId="Web-{F2E840B0-90D8-77C0-161A-679706FEEE40}" dt="2024-02-26T08:41:46.385" v="31" actId="20577"/>
        <pc:sldMkLst>
          <pc:docMk/>
          <pc:sldMk cId="0" sldId="269"/>
        </pc:sldMkLst>
        <pc:spChg chg="mod">
          <ac:chgData name="Berg, Rens van den (224190)" userId="S::224190@buas.nl::815c52ad-eb0b-41c6-b47f-ea3095b4ebc2" providerId="AD" clId="Web-{F2E840B0-90D8-77C0-161A-679706FEEE40}" dt="2024-02-26T08:41:46.385" v="31" actId="20577"/>
          <ac:spMkLst>
            <pc:docMk/>
            <pc:sldMk cId="0" sldId="269"/>
            <ac:spMk id="216" creationId="{00000000-0000-0000-0000-000000000000}"/>
          </ac:spMkLst>
        </pc:spChg>
      </pc:sldChg>
    </pc:docChg>
  </pc:docChgLst>
  <pc:docChgLst>
    <pc:chgData name="Biswas, Abhishek" userId="S::biswas.a@buas.nl::fb8d240a-d551-4b24-ab9a-9862bbc79dd8" providerId="AD" clId="Web-{2B37B9BF-F45E-4790-ABCD-F8EFDB07ACFB}"/>
    <pc:docChg chg="modSld">
      <pc:chgData name="Biswas, Abhishek" userId="S::biswas.a@buas.nl::fb8d240a-d551-4b24-ab9a-9862bbc79dd8" providerId="AD" clId="Web-{2B37B9BF-F45E-4790-ABCD-F8EFDB07ACFB}" dt="2021-08-31T10:03:02.688" v="21"/>
      <pc:docMkLst>
        <pc:docMk/>
      </pc:docMkLst>
      <pc:sldChg chg="addSp">
        <pc:chgData name="Biswas, Abhishek" userId="S::biswas.a@buas.nl::fb8d240a-d551-4b24-ab9a-9862bbc79dd8" providerId="AD" clId="Web-{2B37B9BF-F45E-4790-ABCD-F8EFDB07ACFB}" dt="2021-08-31T10:03:02.688" v="21"/>
        <pc:sldMkLst>
          <pc:docMk/>
          <pc:sldMk cId="0" sldId="256"/>
        </pc:sldMkLst>
        <pc:spChg chg="add">
          <ac:chgData name="Biswas, Abhishek" userId="S::biswas.a@buas.nl::fb8d240a-d551-4b24-ab9a-9862bbc79dd8" providerId="AD" clId="Web-{2B37B9BF-F45E-4790-ABCD-F8EFDB07ACFB}" dt="2021-08-31T10:03:02.688" v="21"/>
          <ac:spMkLst>
            <pc:docMk/>
            <pc:sldMk cId="0" sldId="256"/>
            <ac:spMk id="2" creationId="{F6DF244E-7A68-4325-B7D7-5C2B203F44F9}"/>
          </ac:spMkLst>
        </pc:spChg>
      </pc:sldChg>
      <pc:sldChg chg="modSp">
        <pc:chgData name="Biswas, Abhishek" userId="S::biswas.a@buas.nl::fb8d240a-d551-4b24-ab9a-9862bbc79dd8" providerId="AD" clId="Web-{2B37B9BF-F45E-4790-ABCD-F8EFDB07ACFB}" dt="2021-08-31T10:02:20.812" v="6" actId="20577"/>
        <pc:sldMkLst>
          <pc:docMk/>
          <pc:sldMk cId="0" sldId="263"/>
        </pc:sldMkLst>
        <pc:spChg chg="mod">
          <ac:chgData name="Biswas, Abhishek" userId="S::biswas.a@buas.nl::fb8d240a-d551-4b24-ab9a-9862bbc79dd8" providerId="AD" clId="Web-{2B37B9BF-F45E-4790-ABCD-F8EFDB07ACFB}" dt="2021-08-31T10:02:20.812" v="6" actId="20577"/>
          <ac:spMkLst>
            <pc:docMk/>
            <pc:sldMk cId="0" sldId="263"/>
            <ac:spMk id="154" creationId="{00000000-0000-0000-0000-000000000000}"/>
          </ac:spMkLst>
        </pc:spChg>
      </pc:sldChg>
      <pc:sldChg chg="modSp">
        <pc:chgData name="Biswas, Abhishek" userId="S::biswas.a@buas.nl::fb8d240a-d551-4b24-ab9a-9862bbc79dd8" providerId="AD" clId="Web-{2B37B9BF-F45E-4790-ABCD-F8EFDB07ACFB}" dt="2021-08-31T10:02:45.172" v="11" actId="20577"/>
        <pc:sldMkLst>
          <pc:docMk/>
          <pc:sldMk cId="0" sldId="264"/>
        </pc:sldMkLst>
        <pc:spChg chg="mod">
          <ac:chgData name="Biswas, Abhishek" userId="S::biswas.a@buas.nl::fb8d240a-d551-4b24-ab9a-9862bbc79dd8" providerId="AD" clId="Web-{2B37B9BF-F45E-4790-ABCD-F8EFDB07ACFB}" dt="2021-08-31T10:02:45.172" v="11" actId="20577"/>
          <ac:spMkLst>
            <pc:docMk/>
            <pc:sldMk cId="0" sldId="264"/>
            <ac:spMk id="160" creationId="{00000000-0000-0000-0000-000000000000}"/>
          </ac:spMkLst>
        </pc:spChg>
      </pc:sldChg>
      <pc:sldChg chg="modSp">
        <pc:chgData name="Biswas, Abhishek" userId="S::biswas.a@buas.nl::fb8d240a-d551-4b24-ab9a-9862bbc79dd8" providerId="AD" clId="Web-{2B37B9BF-F45E-4790-ABCD-F8EFDB07ACFB}" dt="2021-08-31T10:02:59.720" v="20" actId="20577"/>
        <pc:sldMkLst>
          <pc:docMk/>
          <pc:sldMk cId="0" sldId="265"/>
        </pc:sldMkLst>
        <pc:spChg chg="mod">
          <ac:chgData name="Biswas, Abhishek" userId="S::biswas.a@buas.nl::fb8d240a-d551-4b24-ab9a-9862bbc79dd8" providerId="AD" clId="Web-{2B37B9BF-F45E-4790-ABCD-F8EFDB07ACFB}" dt="2021-08-31T10:02:59.720" v="20" actId="20577"/>
          <ac:spMkLst>
            <pc:docMk/>
            <pc:sldMk cId="0" sldId="265"/>
            <ac:spMk id="174" creationId="{00000000-0000-0000-0000-000000000000}"/>
          </ac:spMkLst>
        </pc:spChg>
      </pc:sldChg>
    </pc:docChg>
  </pc:docChgLst>
  <pc:docChgLst>
    <pc:chgData name="Kozlova, Zhanna" userId="S::kozlova.z@buas.nl::8d63d5a7-3991-4693-b13a-8e2a489aa357" providerId="AD" clId="Web-{CCDE9E4E-5D09-4395-A348-E3BF5775B480}"/>
    <pc:docChg chg="modSld">
      <pc:chgData name="Kozlova, Zhanna" userId="S::kozlova.z@buas.nl::8d63d5a7-3991-4693-b13a-8e2a489aa357" providerId="AD" clId="Web-{CCDE9E4E-5D09-4395-A348-E3BF5775B480}" dt="2021-09-17T15:01:29.178" v="173" actId="20577"/>
      <pc:docMkLst>
        <pc:docMk/>
      </pc:docMkLst>
      <pc:sldChg chg="modSp">
        <pc:chgData name="Kozlova, Zhanna" userId="S::kozlova.z@buas.nl::8d63d5a7-3991-4693-b13a-8e2a489aa357" providerId="AD" clId="Web-{CCDE9E4E-5D09-4395-A348-E3BF5775B480}" dt="2021-09-17T15:01:29.178" v="173" actId="20577"/>
        <pc:sldMkLst>
          <pc:docMk/>
          <pc:sldMk cId="0" sldId="265"/>
        </pc:sldMkLst>
        <pc:spChg chg="mod">
          <ac:chgData name="Kozlova, Zhanna" userId="S::kozlova.z@buas.nl::8d63d5a7-3991-4693-b13a-8e2a489aa357" providerId="AD" clId="Web-{CCDE9E4E-5D09-4395-A348-E3BF5775B480}" dt="2021-09-17T15:01:29.178" v="173" actId="20577"/>
          <ac:spMkLst>
            <pc:docMk/>
            <pc:sldMk cId="0" sldId="265"/>
            <ac:spMk id="174" creationId="{00000000-0000-0000-0000-000000000000}"/>
          </ac:spMkLst>
        </pc:spChg>
      </pc:sldChg>
    </pc:docChg>
  </pc:docChgLst>
  <pc:docChgLst>
    <pc:chgData name="Noyan, Alican" userId="S::noyan.a@buas.nl::f2106684-872a-4b1d-b983-18c991c41330" providerId="AD" clId="Web-{037D34F7-EC4E-2F26-974D-063F39B79A4A}"/>
    <pc:docChg chg="mod modSld">
      <pc:chgData name="Noyan, Alican" userId="S::noyan.a@buas.nl::f2106684-872a-4b1d-b983-18c991c41330" providerId="AD" clId="Web-{037D34F7-EC4E-2F26-974D-063F39B79A4A}" dt="2023-01-31T12:19:40.247" v="13"/>
      <pc:docMkLst>
        <pc:docMk/>
      </pc:docMkLst>
      <pc:sldChg chg="modSp addCm delCm">
        <pc:chgData name="Noyan, Alican" userId="S::noyan.a@buas.nl::f2106684-872a-4b1d-b983-18c991c41330" providerId="AD" clId="Web-{037D34F7-EC4E-2F26-974D-063F39B79A4A}" dt="2023-01-31T12:19:40.247" v="13"/>
        <pc:sldMkLst>
          <pc:docMk/>
          <pc:sldMk cId="0" sldId="282"/>
        </pc:sldMkLst>
        <pc:spChg chg="mod">
          <ac:chgData name="Noyan, Alican" userId="S::noyan.a@buas.nl::f2106684-872a-4b1d-b983-18c991c41330" providerId="AD" clId="Web-{037D34F7-EC4E-2F26-974D-063F39B79A4A}" dt="2023-01-31T12:16:29.412" v="1" actId="20577"/>
          <ac:spMkLst>
            <pc:docMk/>
            <pc:sldMk cId="0" sldId="282"/>
            <ac:spMk id="356" creationId="{00000000-0000-0000-0000-000000000000}"/>
          </ac:spMkLst>
        </pc:spChg>
        <pc:spChg chg="mod">
          <ac:chgData name="Noyan, Alican" userId="S::noyan.a@buas.nl::f2106684-872a-4b1d-b983-18c991c41330" providerId="AD" clId="Web-{037D34F7-EC4E-2F26-974D-063F39B79A4A}" dt="2023-01-31T12:16:34.912" v="3" actId="20577"/>
          <ac:spMkLst>
            <pc:docMk/>
            <pc:sldMk cId="0" sldId="282"/>
            <ac:spMk id="358" creationId="{00000000-0000-0000-0000-000000000000}"/>
          </ac:spMkLst>
        </pc:spChg>
        <pc:extLst>
          <p:ext xmlns:p="http://schemas.openxmlformats.org/presentationml/2006/main" uri="{D6D511B9-2390-475A-947B-AFAB55BFBCF1}">
            <pc226:cmChg xmlns:pc226="http://schemas.microsoft.com/office/powerpoint/2022/06/main/command" chg="add">
              <pc226:chgData name="Noyan, Alican" userId="S::noyan.a@buas.nl::f2106684-872a-4b1d-b983-18c991c41330" providerId="AD" clId="Web-{037D34F7-EC4E-2F26-974D-063F39B79A4A}" dt="2023-01-31T12:19:40.247" v="13"/>
              <pc2:cmMkLst xmlns:pc2="http://schemas.microsoft.com/office/powerpoint/2019/9/main/command">
                <pc:docMk/>
                <pc:sldMk cId="0" sldId="282"/>
                <pc2:cmMk id="{80C6CB5E-5BB4-4302-B606-6FB344B927DF}"/>
              </pc2:cmMkLst>
            </pc226:cmChg>
          </p:ext>
        </pc:extLst>
      </pc:sldChg>
      <pc:sldChg chg="modSp">
        <pc:chgData name="Noyan, Alican" userId="S::noyan.a@buas.nl::f2106684-872a-4b1d-b983-18c991c41330" providerId="AD" clId="Web-{037D34F7-EC4E-2F26-974D-063F39B79A4A}" dt="2023-01-31T12:17:19.070" v="6" actId="20577"/>
        <pc:sldMkLst>
          <pc:docMk/>
          <pc:sldMk cId="0" sldId="296"/>
        </pc:sldMkLst>
        <pc:spChg chg="mod">
          <ac:chgData name="Noyan, Alican" userId="S::noyan.a@buas.nl::f2106684-872a-4b1d-b983-18c991c41330" providerId="AD" clId="Web-{037D34F7-EC4E-2F26-974D-063F39B79A4A}" dt="2023-01-31T12:17:13.210" v="5" actId="20577"/>
          <ac:spMkLst>
            <pc:docMk/>
            <pc:sldMk cId="0" sldId="296"/>
            <ac:spMk id="497" creationId="{00000000-0000-0000-0000-000000000000}"/>
          </ac:spMkLst>
        </pc:spChg>
        <pc:spChg chg="mod">
          <ac:chgData name="Noyan, Alican" userId="S::noyan.a@buas.nl::f2106684-872a-4b1d-b983-18c991c41330" providerId="AD" clId="Web-{037D34F7-EC4E-2F26-974D-063F39B79A4A}" dt="2023-01-31T12:17:19.070" v="6" actId="20577"/>
          <ac:spMkLst>
            <pc:docMk/>
            <pc:sldMk cId="0" sldId="296"/>
            <ac:spMk id="499" creationId="{00000000-0000-0000-0000-000000000000}"/>
          </ac:spMkLst>
        </pc:spChg>
      </pc:sldChg>
      <pc:sldChg chg="modSp">
        <pc:chgData name="Noyan, Alican" userId="S::noyan.a@buas.nl::f2106684-872a-4b1d-b983-18c991c41330" providerId="AD" clId="Web-{037D34F7-EC4E-2F26-974D-063F39B79A4A}" dt="2023-01-31T12:17:38.946" v="8" actId="20577"/>
        <pc:sldMkLst>
          <pc:docMk/>
          <pc:sldMk cId="0" sldId="297"/>
        </pc:sldMkLst>
        <pc:spChg chg="mod">
          <ac:chgData name="Noyan, Alican" userId="S::noyan.a@buas.nl::f2106684-872a-4b1d-b983-18c991c41330" providerId="AD" clId="Web-{037D34F7-EC4E-2F26-974D-063F39B79A4A}" dt="2023-01-31T12:17:38.946" v="8" actId="20577"/>
          <ac:spMkLst>
            <pc:docMk/>
            <pc:sldMk cId="0" sldId="297"/>
            <ac:spMk id="508" creationId="{00000000-0000-0000-0000-000000000000}"/>
          </ac:spMkLst>
        </pc:spChg>
      </pc:sldChg>
      <pc:sldChg chg="modSp">
        <pc:chgData name="Noyan, Alican" userId="S::noyan.a@buas.nl::f2106684-872a-4b1d-b983-18c991c41330" providerId="AD" clId="Web-{037D34F7-EC4E-2F26-974D-063F39B79A4A}" dt="2023-01-31T12:17:43.040" v="10" actId="20577"/>
        <pc:sldMkLst>
          <pc:docMk/>
          <pc:sldMk cId="0" sldId="298"/>
        </pc:sldMkLst>
        <pc:spChg chg="mod">
          <ac:chgData name="Noyan, Alican" userId="S::noyan.a@buas.nl::f2106684-872a-4b1d-b983-18c991c41330" providerId="AD" clId="Web-{037D34F7-EC4E-2F26-974D-063F39B79A4A}" dt="2023-01-31T12:17:43.040" v="10" actId="20577"/>
          <ac:spMkLst>
            <pc:docMk/>
            <pc:sldMk cId="0" sldId="298"/>
            <ac:spMk id="515" creationId="{00000000-0000-0000-0000-000000000000}"/>
          </ac:spMkLst>
        </pc:spChg>
      </pc:sldChg>
    </pc:docChg>
  </pc:docChgLst>
  <pc:docChgLst>
    <pc:chgData name="Berg, Rens van den (224190)" userId="S::224190@buas.nl::815c52ad-eb0b-41c6-b47f-ea3095b4ebc2" providerId="AD" clId="Web-{3C475E8F-F433-A7B0-3088-997F7120B85B}"/>
    <pc:docChg chg="modSld">
      <pc:chgData name="Berg, Rens van den (224190)" userId="S::224190@buas.nl::815c52ad-eb0b-41c6-b47f-ea3095b4ebc2" providerId="AD" clId="Web-{3C475E8F-F433-A7B0-3088-997F7120B85B}" dt="2024-04-09T13:35:39.635" v="846"/>
      <pc:docMkLst>
        <pc:docMk/>
      </pc:docMkLst>
      <pc:sldChg chg="addSp modSp">
        <pc:chgData name="Berg, Rens van den (224190)" userId="S::224190@buas.nl::815c52ad-eb0b-41c6-b47f-ea3095b4ebc2" providerId="AD" clId="Web-{3C475E8F-F433-A7B0-3088-997F7120B85B}" dt="2024-04-09T13:35:39.635" v="846"/>
        <pc:sldMkLst>
          <pc:docMk/>
          <pc:sldMk cId="0" sldId="292"/>
        </pc:sldMkLst>
        <pc:graphicFrameChg chg="add mod modGraphic">
          <ac:chgData name="Berg, Rens van den (224190)" userId="S::224190@buas.nl::815c52ad-eb0b-41c6-b47f-ea3095b4ebc2" providerId="AD" clId="Web-{3C475E8F-F433-A7B0-3088-997F7120B85B}" dt="2024-04-09T13:35:39.635" v="846"/>
          <ac:graphicFrameMkLst>
            <pc:docMk/>
            <pc:sldMk cId="0" sldId="292"/>
            <ac:graphicFrameMk id="4" creationId="{0EC51C5E-91A7-6A7D-E572-DC41F872EF13}"/>
          </ac:graphicFrameMkLst>
        </pc:graphicFrameChg>
      </pc:sldChg>
      <pc:sldChg chg="modSp">
        <pc:chgData name="Berg, Rens van den (224190)" userId="S::224190@buas.nl::815c52ad-eb0b-41c6-b47f-ea3095b4ebc2" providerId="AD" clId="Web-{3C475E8F-F433-A7B0-3088-997F7120B85B}" dt="2024-04-09T13:34:09.944" v="689"/>
        <pc:sldMkLst>
          <pc:docMk/>
          <pc:sldMk cId="2690218867" sldId="336"/>
        </pc:sldMkLst>
        <pc:graphicFrameChg chg="mod modGraphic">
          <ac:chgData name="Berg, Rens van den (224190)" userId="S::224190@buas.nl::815c52ad-eb0b-41c6-b47f-ea3095b4ebc2" providerId="AD" clId="Web-{3C475E8F-F433-A7B0-3088-997F7120B85B}" dt="2024-04-09T13:34:09.944" v="689"/>
          <ac:graphicFrameMkLst>
            <pc:docMk/>
            <pc:sldMk cId="2690218867" sldId="336"/>
            <ac:graphicFrameMk id="6" creationId="{60E1666A-0625-F098-8D03-969DC48A935B}"/>
          </ac:graphicFrameMkLst>
        </pc:graphicFrameChg>
      </pc:sldChg>
    </pc:docChg>
  </pc:docChgLst>
  <pc:docChgLst>
    <pc:chgData name="Heijligers, Bram" userId="S::heijligers.b@buas.nl::5cef929d-ecf9-4fca-bf12-bc5ee065fc99" providerId="AD" clId="Web-{CB69438A-5F84-4332-AEBF-7ECEA1C9D5A5}"/>
    <pc:docChg chg="modSld">
      <pc:chgData name="Heijligers, Bram" userId="S::heijligers.b@buas.nl::5cef929d-ecf9-4fca-bf12-bc5ee065fc99" providerId="AD" clId="Web-{CB69438A-5F84-4332-AEBF-7ECEA1C9D5A5}" dt="2021-10-08T07:37:31.922" v="28" actId="20577"/>
      <pc:docMkLst>
        <pc:docMk/>
      </pc:docMkLst>
      <pc:sldChg chg="modSp">
        <pc:chgData name="Heijligers, Bram" userId="S::heijligers.b@buas.nl::5cef929d-ecf9-4fca-bf12-bc5ee065fc99" providerId="AD" clId="Web-{CB69438A-5F84-4332-AEBF-7ECEA1C9D5A5}" dt="2021-10-08T07:37:31.922" v="28" actId="20577"/>
        <pc:sldMkLst>
          <pc:docMk/>
          <pc:sldMk cId="0" sldId="269"/>
        </pc:sldMkLst>
        <pc:spChg chg="mod">
          <ac:chgData name="Heijligers, Bram" userId="S::heijligers.b@buas.nl::5cef929d-ecf9-4fca-bf12-bc5ee065fc99" providerId="AD" clId="Web-{CB69438A-5F84-4332-AEBF-7ECEA1C9D5A5}" dt="2021-10-08T07:37:31.922" v="28" actId="20577"/>
          <ac:spMkLst>
            <pc:docMk/>
            <pc:sldMk cId="0" sldId="269"/>
            <ac:spMk id="216" creationId="{00000000-0000-0000-0000-000000000000}"/>
          </ac:spMkLst>
        </pc:spChg>
      </pc:sldChg>
    </pc:docChg>
  </pc:docChgLst>
  <pc:docChgLst>
    <pc:chgData name="Berg, Rens van den (224190)" userId="S::224190@buas.nl::815c52ad-eb0b-41c6-b47f-ea3095b4ebc2" providerId="AD" clId="Web-{11FE36B5-0886-401D-A911-B58A8EC6EC7B}"/>
    <pc:docChg chg="modSld">
      <pc:chgData name="Berg, Rens van den (224190)" userId="S::224190@buas.nl::815c52ad-eb0b-41c6-b47f-ea3095b4ebc2" providerId="AD" clId="Web-{11FE36B5-0886-401D-A911-B58A8EC6EC7B}" dt="2024-04-03T12:04:04.404" v="1577"/>
      <pc:docMkLst>
        <pc:docMk/>
      </pc:docMkLst>
      <pc:sldChg chg="addSp modSp">
        <pc:chgData name="Berg, Rens van den (224190)" userId="S::224190@buas.nl::815c52ad-eb0b-41c6-b47f-ea3095b4ebc2" providerId="AD" clId="Web-{11FE36B5-0886-401D-A911-B58A8EC6EC7B}" dt="2024-04-03T11:09:44.089" v="1198"/>
        <pc:sldMkLst>
          <pc:docMk/>
          <pc:sldMk cId="3889067802" sldId="300"/>
        </pc:sldMkLst>
        <pc:graphicFrameChg chg="add mod modGraphic">
          <ac:chgData name="Berg, Rens van den (224190)" userId="S::224190@buas.nl::815c52ad-eb0b-41c6-b47f-ea3095b4ebc2" providerId="AD" clId="Web-{11FE36B5-0886-401D-A911-B58A8EC6EC7B}" dt="2024-04-03T11:09:44.089" v="1198"/>
          <ac:graphicFrameMkLst>
            <pc:docMk/>
            <pc:sldMk cId="3889067802" sldId="300"/>
            <ac:graphicFrameMk id="5" creationId="{EBAF38E0-3FB0-C6CB-5637-769E7C6FA27B}"/>
          </ac:graphicFrameMkLst>
        </pc:graphicFrameChg>
      </pc:sldChg>
      <pc:sldChg chg="addSp modSp">
        <pc:chgData name="Berg, Rens van den (224190)" userId="S::224190@buas.nl::815c52ad-eb0b-41c6-b47f-ea3095b4ebc2" providerId="AD" clId="Web-{11FE36B5-0886-401D-A911-B58A8EC6EC7B}" dt="2024-04-03T11:03:14.731" v="1016"/>
        <pc:sldMkLst>
          <pc:docMk/>
          <pc:sldMk cId="2690218867" sldId="336"/>
        </pc:sldMkLst>
        <pc:graphicFrameChg chg="add mod modGraphic">
          <ac:chgData name="Berg, Rens van den (224190)" userId="S::224190@buas.nl::815c52ad-eb0b-41c6-b47f-ea3095b4ebc2" providerId="AD" clId="Web-{11FE36B5-0886-401D-A911-B58A8EC6EC7B}" dt="2024-04-03T11:03:14.731" v="1016"/>
          <ac:graphicFrameMkLst>
            <pc:docMk/>
            <pc:sldMk cId="2690218867" sldId="336"/>
            <ac:graphicFrameMk id="6" creationId="{60E1666A-0625-F098-8D03-969DC48A935B}"/>
          </ac:graphicFrameMkLst>
        </pc:graphicFrameChg>
      </pc:sldChg>
      <pc:sldChg chg="addSp modSp">
        <pc:chgData name="Berg, Rens van den (224190)" userId="S::224190@buas.nl::815c52ad-eb0b-41c6-b47f-ea3095b4ebc2" providerId="AD" clId="Web-{11FE36B5-0886-401D-A911-B58A8EC6EC7B}" dt="2024-04-03T12:04:04.404" v="1577"/>
        <pc:sldMkLst>
          <pc:docMk/>
          <pc:sldMk cId="2541749132" sldId="340"/>
        </pc:sldMkLst>
        <pc:graphicFrameChg chg="add mod modGraphic">
          <ac:chgData name="Berg, Rens van den (224190)" userId="S::224190@buas.nl::815c52ad-eb0b-41c6-b47f-ea3095b4ebc2" providerId="AD" clId="Web-{11FE36B5-0886-401D-A911-B58A8EC6EC7B}" dt="2024-04-03T12:04:04.404" v="1577"/>
          <ac:graphicFrameMkLst>
            <pc:docMk/>
            <pc:sldMk cId="2541749132" sldId="340"/>
            <ac:graphicFrameMk id="6" creationId="{7E1B5731-430B-5443-FF05-385A816132F8}"/>
          </ac:graphicFrameMkLst>
        </pc:graphicFrameChg>
      </pc:sldChg>
    </pc:docChg>
  </pc:docChgLst>
  <pc:docChgLst>
    <pc:chgData name="Berg, Rens van den (224190)" userId="S::224190@buas.nl::815c52ad-eb0b-41c6-b47f-ea3095b4ebc2" providerId="AD" clId="Web-{A0035F3B-1203-C3B3-AB21-BAD0F2CDDD72}"/>
    <pc:docChg chg="modSld">
      <pc:chgData name="Berg, Rens van den (224190)" userId="S::224190@buas.nl::815c52ad-eb0b-41c6-b47f-ea3095b4ebc2" providerId="AD" clId="Web-{A0035F3B-1203-C3B3-AB21-BAD0F2CDDD72}" dt="2024-04-11T11:53:58.694" v="107"/>
      <pc:docMkLst>
        <pc:docMk/>
      </pc:docMkLst>
      <pc:sldChg chg="modSp">
        <pc:chgData name="Berg, Rens van den (224190)" userId="S::224190@buas.nl::815c52ad-eb0b-41c6-b47f-ea3095b4ebc2" providerId="AD" clId="Web-{A0035F3B-1203-C3B3-AB21-BAD0F2CDDD72}" dt="2024-04-11T11:53:38.021" v="105"/>
        <pc:sldMkLst>
          <pc:docMk/>
          <pc:sldMk cId="2690218867" sldId="336"/>
        </pc:sldMkLst>
        <pc:graphicFrameChg chg="mod modGraphic">
          <ac:chgData name="Berg, Rens van den (224190)" userId="S::224190@buas.nl::815c52ad-eb0b-41c6-b47f-ea3095b4ebc2" providerId="AD" clId="Web-{A0035F3B-1203-C3B3-AB21-BAD0F2CDDD72}" dt="2024-04-11T11:53:38.021" v="105"/>
          <ac:graphicFrameMkLst>
            <pc:docMk/>
            <pc:sldMk cId="2690218867" sldId="336"/>
            <ac:graphicFrameMk id="6" creationId="{60E1666A-0625-F098-8D03-969DC48A935B}"/>
          </ac:graphicFrameMkLst>
        </pc:graphicFrameChg>
      </pc:sldChg>
      <pc:sldChg chg="addSp modSp">
        <pc:chgData name="Berg, Rens van den (224190)" userId="S::224190@buas.nl::815c52ad-eb0b-41c6-b47f-ea3095b4ebc2" providerId="AD" clId="Web-{A0035F3B-1203-C3B3-AB21-BAD0F2CDDD72}" dt="2024-04-11T11:49:15.575" v="95"/>
        <pc:sldMkLst>
          <pc:docMk/>
          <pc:sldMk cId="282750339" sldId="338"/>
        </pc:sldMkLst>
        <pc:graphicFrameChg chg="add mod modGraphic">
          <ac:chgData name="Berg, Rens van den (224190)" userId="S::224190@buas.nl::815c52ad-eb0b-41c6-b47f-ea3095b4ebc2" providerId="AD" clId="Web-{A0035F3B-1203-C3B3-AB21-BAD0F2CDDD72}" dt="2024-04-11T11:49:15.575" v="95"/>
          <ac:graphicFrameMkLst>
            <pc:docMk/>
            <pc:sldMk cId="282750339" sldId="338"/>
            <ac:graphicFrameMk id="6" creationId="{367EB5DD-71E9-1B95-2268-CF4406323103}"/>
          </ac:graphicFrameMkLst>
        </pc:graphicFrameChg>
      </pc:sldChg>
      <pc:sldChg chg="modSp">
        <pc:chgData name="Berg, Rens van den (224190)" userId="S::224190@buas.nl::815c52ad-eb0b-41c6-b47f-ea3095b4ebc2" providerId="AD" clId="Web-{A0035F3B-1203-C3B3-AB21-BAD0F2CDDD72}" dt="2024-04-11T11:53:58.694" v="107"/>
        <pc:sldMkLst>
          <pc:docMk/>
          <pc:sldMk cId="2541749132" sldId="340"/>
        </pc:sldMkLst>
        <pc:graphicFrameChg chg="mod modGraphic">
          <ac:chgData name="Berg, Rens van den (224190)" userId="S::224190@buas.nl::815c52ad-eb0b-41c6-b47f-ea3095b4ebc2" providerId="AD" clId="Web-{A0035F3B-1203-C3B3-AB21-BAD0F2CDDD72}" dt="2024-04-11T11:53:58.694" v="107"/>
          <ac:graphicFrameMkLst>
            <pc:docMk/>
            <pc:sldMk cId="2541749132" sldId="340"/>
            <ac:graphicFrameMk id="6" creationId="{7E1B5731-430B-5443-FF05-385A816132F8}"/>
          </ac:graphicFrameMkLst>
        </pc:graphicFrameChg>
      </pc:sldChg>
    </pc:docChg>
  </pc:docChgLst>
  <pc:docChgLst>
    <pc:chgData name="Noyan, Alican" userId="S::noyan.a@buas.nl::f2106684-872a-4b1d-b983-18c991c41330" providerId="AD" clId="Web-{F6992F49-5864-5155-C852-4A8C5CD986C0}"/>
    <pc:docChg chg="addSld delSld modSld">
      <pc:chgData name="Noyan, Alican" userId="S::noyan.a@buas.nl::f2106684-872a-4b1d-b983-18c991c41330" providerId="AD" clId="Web-{F6992F49-5864-5155-C852-4A8C5CD986C0}" dt="2023-02-03T13:38:01.257" v="239" actId="20577"/>
      <pc:docMkLst>
        <pc:docMk/>
      </pc:docMkLst>
      <pc:sldChg chg="modSp">
        <pc:chgData name="Noyan, Alican" userId="S::noyan.a@buas.nl::f2106684-872a-4b1d-b983-18c991c41330" providerId="AD" clId="Web-{F6992F49-5864-5155-C852-4A8C5CD986C0}" dt="2023-02-03T13:21:40.892" v="58" actId="20577"/>
        <pc:sldMkLst>
          <pc:docMk/>
          <pc:sldMk cId="0" sldId="258"/>
        </pc:sldMkLst>
        <pc:spChg chg="mod">
          <ac:chgData name="Noyan, Alican" userId="S::noyan.a@buas.nl::f2106684-872a-4b1d-b983-18c991c41330" providerId="AD" clId="Web-{F6992F49-5864-5155-C852-4A8C5CD986C0}" dt="2023-02-03T13:19:44.639" v="38" actId="20577"/>
          <ac:spMkLst>
            <pc:docMk/>
            <pc:sldMk cId="0" sldId="258"/>
            <ac:spMk id="109" creationId="{00000000-0000-0000-0000-000000000000}"/>
          </ac:spMkLst>
        </pc:spChg>
        <pc:spChg chg="mod">
          <ac:chgData name="Noyan, Alican" userId="S::noyan.a@buas.nl::f2106684-872a-4b1d-b983-18c991c41330" providerId="AD" clId="Web-{F6992F49-5864-5155-C852-4A8C5CD986C0}" dt="2023-02-03T13:21:40.892" v="58" actId="20577"/>
          <ac:spMkLst>
            <pc:docMk/>
            <pc:sldMk cId="0" sldId="258"/>
            <ac:spMk id="110" creationId="{00000000-0000-0000-0000-000000000000}"/>
          </ac:spMkLst>
        </pc:spChg>
      </pc:sldChg>
      <pc:sldChg chg="modSp">
        <pc:chgData name="Noyan, Alican" userId="S::noyan.a@buas.nl::f2106684-872a-4b1d-b983-18c991c41330" providerId="AD" clId="Web-{F6992F49-5864-5155-C852-4A8C5CD986C0}" dt="2023-02-03T13:22:11.783" v="64" actId="20577"/>
        <pc:sldMkLst>
          <pc:docMk/>
          <pc:sldMk cId="0" sldId="264"/>
        </pc:sldMkLst>
        <pc:spChg chg="mod">
          <ac:chgData name="Noyan, Alican" userId="S::noyan.a@buas.nl::f2106684-872a-4b1d-b983-18c991c41330" providerId="AD" clId="Web-{F6992F49-5864-5155-C852-4A8C5CD986C0}" dt="2023-02-03T13:22:11.783" v="64" actId="20577"/>
          <ac:spMkLst>
            <pc:docMk/>
            <pc:sldMk cId="0" sldId="264"/>
            <ac:spMk id="165" creationId="{00000000-0000-0000-0000-000000000000}"/>
          </ac:spMkLst>
        </pc:spChg>
      </pc:sldChg>
      <pc:sldChg chg="modSp">
        <pc:chgData name="Noyan, Alican" userId="S::noyan.a@buas.nl::f2106684-872a-4b1d-b983-18c991c41330" providerId="AD" clId="Web-{F6992F49-5864-5155-C852-4A8C5CD986C0}" dt="2023-02-03T13:22:19.580" v="65" actId="20577"/>
        <pc:sldMkLst>
          <pc:docMk/>
          <pc:sldMk cId="0" sldId="268"/>
        </pc:sldMkLst>
        <pc:spChg chg="mod">
          <ac:chgData name="Noyan, Alican" userId="S::noyan.a@buas.nl::f2106684-872a-4b1d-b983-18c991c41330" providerId="AD" clId="Web-{F6992F49-5864-5155-C852-4A8C5CD986C0}" dt="2023-02-03T13:22:19.580" v="65" actId="20577"/>
          <ac:spMkLst>
            <pc:docMk/>
            <pc:sldMk cId="0" sldId="268"/>
            <ac:spMk id="207" creationId="{00000000-0000-0000-0000-000000000000}"/>
          </ac:spMkLst>
        </pc:spChg>
      </pc:sldChg>
      <pc:sldChg chg="modSp">
        <pc:chgData name="Noyan, Alican" userId="S::noyan.a@buas.nl::f2106684-872a-4b1d-b983-18c991c41330" providerId="AD" clId="Web-{F6992F49-5864-5155-C852-4A8C5CD986C0}" dt="2023-02-03T13:22:26.362" v="66" actId="20577"/>
        <pc:sldMkLst>
          <pc:docMk/>
          <pc:sldMk cId="0" sldId="270"/>
        </pc:sldMkLst>
        <pc:spChg chg="mod">
          <ac:chgData name="Noyan, Alican" userId="S::noyan.a@buas.nl::f2106684-872a-4b1d-b983-18c991c41330" providerId="AD" clId="Web-{F6992F49-5864-5155-C852-4A8C5CD986C0}" dt="2023-02-03T13:22:26.362" v="66" actId="20577"/>
          <ac:spMkLst>
            <pc:docMk/>
            <pc:sldMk cId="0" sldId="270"/>
            <ac:spMk id="228" creationId="{00000000-0000-0000-0000-000000000000}"/>
          </ac:spMkLst>
        </pc:spChg>
      </pc:sldChg>
      <pc:sldChg chg="modSp">
        <pc:chgData name="Noyan, Alican" userId="S::noyan.a@buas.nl::f2106684-872a-4b1d-b983-18c991c41330" providerId="AD" clId="Web-{F6992F49-5864-5155-C852-4A8C5CD986C0}" dt="2023-02-03T13:22:30.627" v="67" actId="20577"/>
        <pc:sldMkLst>
          <pc:docMk/>
          <pc:sldMk cId="0" sldId="271"/>
        </pc:sldMkLst>
        <pc:spChg chg="mod">
          <ac:chgData name="Noyan, Alican" userId="S::noyan.a@buas.nl::f2106684-872a-4b1d-b983-18c991c41330" providerId="AD" clId="Web-{F6992F49-5864-5155-C852-4A8C5CD986C0}" dt="2023-02-03T13:22:30.627" v="67" actId="20577"/>
          <ac:spMkLst>
            <pc:docMk/>
            <pc:sldMk cId="0" sldId="271"/>
            <ac:spMk id="240" creationId="{00000000-0000-0000-0000-000000000000}"/>
          </ac:spMkLst>
        </pc:spChg>
      </pc:sldChg>
      <pc:sldChg chg="modSp">
        <pc:chgData name="Noyan, Alican" userId="S::noyan.a@buas.nl::f2106684-872a-4b1d-b983-18c991c41330" providerId="AD" clId="Web-{F6992F49-5864-5155-C852-4A8C5CD986C0}" dt="2023-02-03T13:34:21.690" v="187" actId="20577"/>
        <pc:sldMkLst>
          <pc:docMk/>
          <pc:sldMk cId="0" sldId="283"/>
        </pc:sldMkLst>
        <pc:spChg chg="mod">
          <ac:chgData name="Noyan, Alican" userId="S::noyan.a@buas.nl::f2106684-872a-4b1d-b983-18c991c41330" providerId="AD" clId="Web-{F6992F49-5864-5155-C852-4A8C5CD986C0}" dt="2023-02-03T13:34:18.565" v="185" actId="20577"/>
          <ac:spMkLst>
            <pc:docMk/>
            <pc:sldMk cId="0" sldId="283"/>
            <ac:spMk id="364" creationId="{00000000-0000-0000-0000-000000000000}"/>
          </ac:spMkLst>
        </pc:spChg>
        <pc:spChg chg="mod">
          <ac:chgData name="Noyan, Alican" userId="S::noyan.a@buas.nl::f2106684-872a-4b1d-b983-18c991c41330" providerId="AD" clId="Web-{F6992F49-5864-5155-C852-4A8C5CD986C0}" dt="2023-02-03T13:34:21.690" v="187" actId="20577"/>
          <ac:spMkLst>
            <pc:docMk/>
            <pc:sldMk cId="0" sldId="283"/>
            <ac:spMk id="365" creationId="{00000000-0000-0000-0000-000000000000}"/>
          </ac:spMkLst>
        </pc:spChg>
      </pc:sldChg>
      <pc:sldChg chg="modSp">
        <pc:chgData name="Noyan, Alican" userId="S::noyan.a@buas.nl::f2106684-872a-4b1d-b983-18c991c41330" providerId="AD" clId="Web-{F6992F49-5864-5155-C852-4A8C5CD986C0}" dt="2023-02-03T13:37:26.897" v="227" actId="20577"/>
        <pc:sldMkLst>
          <pc:docMk/>
          <pc:sldMk cId="0" sldId="286"/>
        </pc:sldMkLst>
        <pc:spChg chg="mod">
          <ac:chgData name="Noyan, Alican" userId="S::noyan.a@buas.nl::f2106684-872a-4b1d-b983-18c991c41330" providerId="AD" clId="Web-{F6992F49-5864-5155-C852-4A8C5CD986C0}" dt="2023-02-03T13:37:26.897" v="227" actId="20577"/>
          <ac:spMkLst>
            <pc:docMk/>
            <pc:sldMk cId="0" sldId="286"/>
            <ac:spMk id="394" creationId="{00000000-0000-0000-0000-000000000000}"/>
          </ac:spMkLst>
        </pc:spChg>
        <pc:spChg chg="mod">
          <ac:chgData name="Noyan, Alican" userId="S::noyan.a@buas.nl::f2106684-872a-4b1d-b983-18c991c41330" providerId="AD" clId="Web-{F6992F49-5864-5155-C852-4A8C5CD986C0}" dt="2023-02-03T13:35:25.363" v="194" actId="20577"/>
          <ac:spMkLst>
            <pc:docMk/>
            <pc:sldMk cId="0" sldId="286"/>
            <ac:spMk id="397" creationId="{00000000-0000-0000-0000-000000000000}"/>
          </ac:spMkLst>
        </pc:spChg>
        <pc:spChg chg="mod">
          <ac:chgData name="Noyan, Alican" userId="S::noyan.a@buas.nl::f2106684-872a-4b1d-b983-18c991c41330" providerId="AD" clId="Web-{F6992F49-5864-5155-C852-4A8C5CD986C0}" dt="2023-02-03T13:35:25.254" v="193" actId="20577"/>
          <ac:spMkLst>
            <pc:docMk/>
            <pc:sldMk cId="0" sldId="286"/>
            <ac:spMk id="398" creationId="{00000000-0000-0000-0000-000000000000}"/>
          </ac:spMkLst>
        </pc:spChg>
        <pc:spChg chg="mod">
          <ac:chgData name="Noyan, Alican" userId="S::noyan.a@buas.nl::f2106684-872a-4b1d-b983-18c991c41330" providerId="AD" clId="Web-{F6992F49-5864-5155-C852-4A8C5CD986C0}" dt="2023-02-03T13:34:56.784" v="191" actId="20577"/>
          <ac:spMkLst>
            <pc:docMk/>
            <pc:sldMk cId="0" sldId="286"/>
            <ac:spMk id="399" creationId="{00000000-0000-0000-0000-000000000000}"/>
          </ac:spMkLst>
        </pc:spChg>
      </pc:sldChg>
      <pc:sldChg chg="modSp">
        <pc:chgData name="Noyan, Alican" userId="S::noyan.a@buas.nl::f2106684-872a-4b1d-b983-18c991c41330" providerId="AD" clId="Web-{F6992F49-5864-5155-C852-4A8C5CD986C0}" dt="2023-02-03T13:37:35.725" v="229" actId="20577"/>
        <pc:sldMkLst>
          <pc:docMk/>
          <pc:sldMk cId="0" sldId="292"/>
        </pc:sldMkLst>
        <pc:spChg chg="mod">
          <ac:chgData name="Noyan, Alican" userId="S::noyan.a@buas.nl::f2106684-872a-4b1d-b983-18c991c41330" providerId="AD" clId="Web-{F6992F49-5864-5155-C852-4A8C5CD986C0}" dt="2023-02-03T13:37:35.725" v="229" actId="20577"/>
          <ac:spMkLst>
            <pc:docMk/>
            <pc:sldMk cId="0" sldId="292"/>
            <ac:spMk id="457" creationId="{00000000-0000-0000-0000-000000000000}"/>
          </ac:spMkLst>
        </pc:spChg>
        <pc:spChg chg="mod">
          <ac:chgData name="Noyan, Alican" userId="S::noyan.a@buas.nl::f2106684-872a-4b1d-b983-18c991c41330" providerId="AD" clId="Web-{F6992F49-5864-5155-C852-4A8C5CD986C0}" dt="2023-02-03T13:36:18.114" v="215" actId="20577"/>
          <ac:spMkLst>
            <pc:docMk/>
            <pc:sldMk cId="0" sldId="292"/>
            <ac:spMk id="459" creationId="{00000000-0000-0000-0000-000000000000}"/>
          </ac:spMkLst>
        </pc:spChg>
        <pc:spChg chg="mod">
          <ac:chgData name="Noyan, Alican" userId="S::noyan.a@buas.nl::f2106684-872a-4b1d-b983-18c991c41330" providerId="AD" clId="Web-{F6992F49-5864-5155-C852-4A8C5CD986C0}" dt="2023-02-03T13:36:37.990" v="226" actId="20577"/>
          <ac:spMkLst>
            <pc:docMk/>
            <pc:sldMk cId="0" sldId="292"/>
            <ac:spMk id="460" creationId="{00000000-0000-0000-0000-000000000000}"/>
          </ac:spMkLst>
        </pc:spChg>
        <pc:spChg chg="mod">
          <ac:chgData name="Noyan, Alican" userId="S::noyan.a@buas.nl::f2106684-872a-4b1d-b983-18c991c41330" providerId="AD" clId="Web-{F6992F49-5864-5155-C852-4A8C5CD986C0}" dt="2023-02-03T13:36:33.771" v="225" actId="20577"/>
          <ac:spMkLst>
            <pc:docMk/>
            <pc:sldMk cId="0" sldId="292"/>
            <ac:spMk id="461" creationId="{00000000-0000-0000-0000-000000000000}"/>
          </ac:spMkLst>
        </pc:spChg>
        <pc:spChg chg="mod">
          <ac:chgData name="Noyan, Alican" userId="S::noyan.a@buas.nl::f2106684-872a-4b1d-b983-18c991c41330" providerId="AD" clId="Web-{F6992F49-5864-5155-C852-4A8C5CD986C0}" dt="2023-02-03T13:36:31.240" v="224" actId="20577"/>
          <ac:spMkLst>
            <pc:docMk/>
            <pc:sldMk cId="0" sldId="292"/>
            <ac:spMk id="462" creationId="{00000000-0000-0000-0000-000000000000}"/>
          </ac:spMkLst>
        </pc:spChg>
      </pc:sldChg>
      <pc:sldChg chg="modSp">
        <pc:chgData name="Noyan, Alican" userId="S::noyan.a@buas.nl::f2106684-872a-4b1d-b983-18c991c41330" providerId="AD" clId="Web-{F6992F49-5864-5155-C852-4A8C5CD986C0}" dt="2023-02-03T13:25:27.459" v="90" actId="20577"/>
        <pc:sldMkLst>
          <pc:docMk/>
          <pc:sldMk cId="0" sldId="293"/>
        </pc:sldMkLst>
        <pc:spChg chg="mod">
          <ac:chgData name="Noyan, Alican" userId="S::noyan.a@buas.nl::f2106684-872a-4b1d-b983-18c991c41330" providerId="AD" clId="Web-{F6992F49-5864-5155-C852-4A8C5CD986C0}" dt="2023-02-03T13:24:52.099" v="87" actId="20577"/>
          <ac:spMkLst>
            <pc:docMk/>
            <pc:sldMk cId="0" sldId="293"/>
            <ac:spMk id="468" creationId="{00000000-0000-0000-0000-000000000000}"/>
          </ac:spMkLst>
        </pc:spChg>
        <pc:spChg chg="mod">
          <ac:chgData name="Noyan, Alican" userId="S::noyan.a@buas.nl::f2106684-872a-4b1d-b983-18c991c41330" providerId="AD" clId="Web-{F6992F49-5864-5155-C852-4A8C5CD986C0}" dt="2023-02-03T13:25:27.459" v="90" actId="20577"/>
          <ac:spMkLst>
            <pc:docMk/>
            <pc:sldMk cId="0" sldId="293"/>
            <ac:spMk id="469" creationId="{00000000-0000-0000-0000-000000000000}"/>
          </ac:spMkLst>
        </pc:spChg>
      </pc:sldChg>
      <pc:sldChg chg="modSp">
        <pc:chgData name="Noyan, Alican" userId="S::noyan.a@buas.nl::f2106684-872a-4b1d-b983-18c991c41330" providerId="AD" clId="Web-{F6992F49-5864-5155-C852-4A8C5CD986C0}" dt="2023-02-03T13:37:43.194" v="232" actId="20577"/>
        <pc:sldMkLst>
          <pc:docMk/>
          <pc:sldMk cId="0" sldId="294"/>
        </pc:sldMkLst>
        <pc:spChg chg="mod">
          <ac:chgData name="Noyan, Alican" userId="S::noyan.a@buas.nl::f2106684-872a-4b1d-b983-18c991c41330" providerId="AD" clId="Web-{F6992F49-5864-5155-C852-4A8C5CD986C0}" dt="2023-02-03T13:26:41.211" v="102" actId="20577"/>
          <ac:spMkLst>
            <pc:docMk/>
            <pc:sldMk cId="0" sldId="294"/>
            <ac:spMk id="4" creationId="{4B1AFA75-0BFC-2AF2-8AED-33D45D7F8644}"/>
          </ac:spMkLst>
        </pc:spChg>
        <pc:spChg chg="mod">
          <ac:chgData name="Noyan, Alican" userId="S::noyan.a@buas.nl::f2106684-872a-4b1d-b983-18c991c41330" providerId="AD" clId="Web-{F6992F49-5864-5155-C852-4A8C5CD986C0}" dt="2023-02-03T13:26:07.960" v="93" actId="20577"/>
          <ac:spMkLst>
            <pc:docMk/>
            <pc:sldMk cId="0" sldId="294"/>
            <ac:spMk id="8" creationId="{DE8B85CC-86BE-FFBA-5E25-9E5D1318CD48}"/>
          </ac:spMkLst>
        </pc:spChg>
        <pc:spChg chg="mod">
          <ac:chgData name="Noyan, Alican" userId="S::noyan.a@buas.nl::f2106684-872a-4b1d-b983-18c991c41330" providerId="AD" clId="Web-{F6992F49-5864-5155-C852-4A8C5CD986C0}" dt="2023-02-03T13:37:43.194" v="232" actId="20577"/>
          <ac:spMkLst>
            <pc:docMk/>
            <pc:sldMk cId="0" sldId="294"/>
            <ac:spMk id="476" creationId="{00000000-0000-0000-0000-000000000000}"/>
          </ac:spMkLst>
        </pc:spChg>
        <pc:spChg chg="mod">
          <ac:chgData name="Noyan, Alican" userId="S::noyan.a@buas.nl::f2106684-872a-4b1d-b983-18c991c41330" providerId="AD" clId="Web-{F6992F49-5864-5155-C852-4A8C5CD986C0}" dt="2023-02-03T13:26:03.913" v="91" actId="20577"/>
          <ac:spMkLst>
            <pc:docMk/>
            <pc:sldMk cId="0" sldId="294"/>
            <ac:spMk id="480" creationId="{00000000-0000-0000-0000-000000000000}"/>
          </ac:spMkLst>
        </pc:spChg>
      </pc:sldChg>
      <pc:sldChg chg="modSp">
        <pc:chgData name="Noyan, Alican" userId="S::noyan.a@buas.nl::f2106684-872a-4b1d-b983-18c991c41330" providerId="AD" clId="Web-{F6992F49-5864-5155-C852-4A8C5CD986C0}" dt="2023-02-03T13:27:19.899" v="125" actId="20577"/>
        <pc:sldMkLst>
          <pc:docMk/>
          <pc:sldMk cId="4111561620" sldId="299"/>
        </pc:sldMkLst>
        <pc:spChg chg="mod">
          <ac:chgData name="Noyan, Alican" userId="S::noyan.a@buas.nl::f2106684-872a-4b1d-b983-18c991c41330" providerId="AD" clId="Web-{F6992F49-5864-5155-C852-4A8C5CD986C0}" dt="2023-02-03T13:26:55.758" v="108" actId="20577"/>
          <ac:spMkLst>
            <pc:docMk/>
            <pc:sldMk cId="4111561620" sldId="299"/>
            <ac:spMk id="468" creationId="{00000000-0000-0000-0000-000000000000}"/>
          </ac:spMkLst>
        </pc:spChg>
        <pc:spChg chg="mod">
          <ac:chgData name="Noyan, Alican" userId="S::noyan.a@buas.nl::f2106684-872a-4b1d-b983-18c991c41330" providerId="AD" clId="Web-{F6992F49-5864-5155-C852-4A8C5CD986C0}" dt="2023-02-03T13:27:19.899" v="125" actId="20577"/>
          <ac:spMkLst>
            <pc:docMk/>
            <pc:sldMk cId="4111561620" sldId="299"/>
            <ac:spMk id="469" creationId="{00000000-0000-0000-0000-000000000000}"/>
          </ac:spMkLst>
        </pc:spChg>
      </pc:sldChg>
      <pc:sldChg chg="addSp modSp">
        <pc:chgData name="Noyan, Alican" userId="S::noyan.a@buas.nl::f2106684-872a-4b1d-b983-18c991c41330" providerId="AD" clId="Web-{F6992F49-5864-5155-C852-4A8C5CD986C0}" dt="2023-02-03T13:37:49.273" v="235" actId="20577"/>
        <pc:sldMkLst>
          <pc:docMk/>
          <pc:sldMk cId="3889067802" sldId="300"/>
        </pc:sldMkLst>
        <pc:spChg chg="mod">
          <ac:chgData name="Noyan, Alican" userId="S::noyan.a@buas.nl::f2106684-872a-4b1d-b983-18c991c41330" providerId="AD" clId="Web-{F6992F49-5864-5155-C852-4A8C5CD986C0}" dt="2023-02-03T13:27:53.337" v="135" actId="20577"/>
          <ac:spMkLst>
            <pc:docMk/>
            <pc:sldMk cId="3889067802" sldId="300"/>
            <ac:spMk id="2" creationId="{0DF68E2A-4FDB-D5FA-06F1-F3DB970B9CD1}"/>
          </ac:spMkLst>
        </pc:spChg>
        <pc:spChg chg="add mod">
          <ac:chgData name="Noyan, Alican" userId="S::noyan.a@buas.nl::f2106684-872a-4b1d-b983-18c991c41330" providerId="AD" clId="Web-{F6992F49-5864-5155-C852-4A8C5CD986C0}" dt="2023-02-03T13:28:20.526" v="138" actId="20577"/>
          <ac:spMkLst>
            <pc:docMk/>
            <pc:sldMk cId="3889067802" sldId="300"/>
            <ac:spMk id="4" creationId="{DF712CDF-A13F-0749-18B9-BB5188306C34}"/>
          </ac:spMkLst>
        </pc:spChg>
        <pc:spChg chg="mod">
          <ac:chgData name="Noyan, Alican" userId="S::noyan.a@buas.nl::f2106684-872a-4b1d-b983-18c991c41330" providerId="AD" clId="Web-{F6992F49-5864-5155-C852-4A8C5CD986C0}" dt="2023-02-03T13:37:49.273" v="235" actId="20577"/>
          <ac:spMkLst>
            <pc:docMk/>
            <pc:sldMk cId="3889067802" sldId="300"/>
            <ac:spMk id="476" creationId="{00000000-0000-0000-0000-000000000000}"/>
          </ac:spMkLst>
        </pc:spChg>
        <pc:spChg chg="mod">
          <ac:chgData name="Noyan, Alican" userId="S::noyan.a@buas.nl::f2106684-872a-4b1d-b983-18c991c41330" providerId="AD" clId="Web-{F6992F49-5864-5155-C852-4A8C5CD986C0}" dt="2023-02-03T13:27:29.087" v="126" actId="20577"/>
          <ac:spMkLst>
            <pc:docMk/>
            <pc:sldMk cId="3889067802" sldId="300"/>
            <ac:spMk id="479" creationId="{00000000-0000-0000-0000-000000000000}"/>
          </ac:spMkLst>
        </pc:spChg>
        <pc:spChg chg="mod">
          <ac:chgData name="Noyan, Alican" userId="S::noyan.a@buas.nl::f2106684-872a-4b1d-b983-18c991c41330" providerId="AD" clId="Web-{F6992F49-5864-5155-C852-4A8C5CD986C0}" dt="2023-02-03T13:28:24.838" v="139" actId="20577"/>
          <ac:spMkLst>
            <pc:docMk/>
            <pc:sldMk cId="3889067802" sldId="300"/>
            <ac:spMk id="480" creationId="{00000000-0000-0000-0000-000000000000}"/>
          </ac:spMkLst>
        </pc:spChg>
      </pc:sldChg>
      <pc:sldChg chg="modSp">
        <pc:chgData name="Noyan, Alican" userId="S::noyan.a@buas.nl::f2106684-872a-4b1d-b983-18c991c41330" providerId="AD" clId="Web-{F6992F49-5864-5155-C852-4A8C5CD986C0}" dt="2023-02-03T13:22:46.018" v="71" actId="20577"/>
        <pc:sldMkLst>
          <pc:docMk/>
          <pc:sldMk cId="2683140886" sldId="308"/>
        </pc:sldMkLst>
        <pc:spChg chg="mod">
          <ac:chgData name="Noyan, Alican" userId="S::noyan.a@buas.nl::f2106684-872a-4b1d-b983-18c991c41330" providerId="AD" clId="Web-{F6992F49-5864-5155-C852-4A8C5CD986C0}" dt="2023-02-03T13:22:46.018" v="71" actId="20577"/>
          <ac:spMkLst>
            <pc:docMk/>
            <pc:sldMk cId="2683140886" sldId="308"/>
            <ac:spMk id="228" creationId="{00000000-0000-0000-0000-000000000000}"/>
          </ac:spMkLst>
        </pc:spChg>
      </pc:sldChg>
      <pc:sldChg chg="modSp">
        <pc:chgData name="Noyan, Alican" userId="S::noyan.a@buas.nl::f2106684-872a-4b1d-b983-18c991c41330" providerId="AD" clId="Web-{F6992F49-5864-5155-C852-4A8C5CD986C0}" dt="2023-02-03T13:23:03.019" v="75" actId="20577"/>
        <pc:sldMkLst>
          <pc:docMk/>
          <pc:sldMk cId="2397875895" sldId="311"/>
        </pc:sldMkLst>
        <pc:spChg chg="mod">
          <ac:chgData name="Noyan, Alican" userId="S::noyan.a@buas.nl::f2106684-872a-4b1d-b983-18c991c41330" providerId="AD" clId="Web-{F6992F49-5864-5155-C852-4A8C5CD986C0}" dt="2023-02-03T13:23:03.019" v="75" actId="20577"/>
          <ac:spMkLst>
            <pc:docMk/>
            <pc:sldMk cId="2397875895" sldId="311"/>
            <ac:spMk id="240" creationId="{00000000-0000-0000-0000-000000000000}"/>
          </ac:spMkLst>
        </pc:spChg>
      </pc:sldChg>
      <pc:sldChg chg="modSp">
        <pc:chgData name="Noyan, Alican" userId="S::noyan.a@buas.nl::f2106684-872a-4b1d-b983-18c991c41330" providerId="AD" clId="Web-{F6992F49-5864-5155-C852-4A8C5CD986C0}" dt="2023-02-03T13:36:06.005" v="213" actId="20577"/>
        <pc:sldMkLst>
          <pc:docMk/>
          <pc:sldMk cId="0" sldId="315"/>
        </pc:sldMkLst>
        <pc:spChg chg="mod">
          <ac:chgData name="Noyan, Alican" userId="S::noyan.a@buas.nl::f2106684-872a-4b1d-b983-18c991c41330" providerId="AD" clId="Web-{F6992F49-5864-5155-C852-4A8C5CD986C0}" dt="2023-02-03T13:35:52.520" v="211" actId="20577"/>
          <ac:spMkLst>
            <pc:docMk/>
            <pc:sldMk cId="0" sldId="315"/>
            <ac:spMk id="364" creationId="{00000000-0000-0000-0000-000000000000}"/>
          </ac:spMkLst>
        </pc:spChg>
        <pc:spChg chg="mod">
          <ac:chgData name="Noyan, Alican" userId="S::noyan.a@buas.nl::f2106684-872a-4b1d-b983-18c991c41330" providerId="AD" clId="Web-{F6992F49-5864-5155-C852-4A8C5CD986C0}" dt="2023-02-03T13:36:06.005" v="213" actId="20577"/>
          <ac:spMkLst>
            <pc:docMk/>
            <pc:sldMk cId="0" sldId="315"/>
            <ac:spMk id="365" creationId="{00000000-0000-0000-0000-000000000000}"/>
          </ac:spMkLst>
        </pc:spChg>
      </pc:sldChg>
      <pc:sldChg chg="modSp">
        <pc:chgData name="Noyan, Alican" userId="S::noyan.a@buas.nl::f2106684-872a-4b1d-b983-18c991c41330" providerId="AD" clId="Web-{F6992F49-5864-5155-C852-4A8C5CD986C0}" dt="2023-02-03T13:22:35.924" v="69" actId="20577"/>
        <pc:sldMkLst>
          <pc:docMk/>
          <pc:sldMk cId="3399973339" sldId="324"/>
        </pc:sldMkLst>
        <pc:spChg chg="mod">
          <ac:chgData name="Noyan, Alican" userId="S::noyan.a@buas.nl::f2106684-872a-4b1d-b983-18c991c41330" providerId="AD" clId="Web-{F6992F49-5864-5155-C852-4A8C5CD986C0}" dt="2023-02-03T13:22:35.924" v="69" actId="20577"/>
          <ac:spMkLst>
            <pc:docMk/>
            <pc:sldMk cId="3399973339" sldId="324"/>
            <ac:spMk id="228" creationId="{00000000-0000-0000-0000-000000000000}"/>
          </ac:spMkLst>
        </pc:spChg>
      </pc:sldChg>
      <pc:sldChg chg="modSp">
        <pc:chgData name="Noyan, Alican" userId="S::noyan.a@buas.nl::f2106684-872a-4b1d-b983-18c991c41330" providerId="AD" clId="Web-{F6992F49-5864-5155-C852-4A8C5CD986C0}" dt="2023-02-03T13:22:41.065" v="70" actId="20577"/>
        <pc:sldMkLst>
          <pc:docMk/>
          <pc:sldMk cId="3366952028" sldId="325"/>
        </pc:sldMkLst>
        <pc:spChg chg="mod">
          <ac:chgData name="Noyan, Alican" userId="S::noyan.a@buas.nl::f2106684-872a-4b1d-b983-18c991c41330" providerId="AD" clId="Web-{F6992F49-5864-5155-C852-4A8C5CD986C0}" dt="2023-02-03T13:22:41.065" v="70" actId="20577"/>
          <ac:spMkLst>
            <pc:docMk/>
            <pc:sldMk cId="3366952028" sldId="325"/>
            <ac:spMk id="240" creationId="{00000000-0000-0000-0000-000000000000}"/>
          </ac:spMkLst>
        </pc:spChg>
      </pc:sldChg>
      <pc:sldChg chg="modSp">
        <pc:chgData name="Noyan, Alican" userId="S::noyan.a@buas.nl::f2106684-872a-4b1d-b983-18c991c41330" providerId="AD" clId="Web-{F6992F49-5864-5155-C852-4A8C5CD986C0}" dt="2023-02-03T13:22:49.846" v="72" actId="20577"/>
        <pc:sldMkLst>
          <pc:docMk/>
          <pc:sldMk cId="1600689614" sldId="326"/>
        </pc:sldMkLst>
        <pc:spChg chg="mod">
          <ac:chgData name="Noyan, Alican" userId="S::noyan.a@buas.nl::f2106684-872a-4b1d-b983-18c991c41330" providerId="AD" clId="Web-{F6992F49-5864-5155-C852-4A8C5CD986C0}" dt="2023-02-03T13:22:49.846" v="72" actId="20577"/>
          <ac:spMkLst>
            <pc:docMk/>
            <pc:sldMk cId="1600689614" sldId="326"/>
            <ac:spMk id="240" creationId="{00000000-0000-0000-0000-000000000000}"/>
          </ac:spMkLst>
        </pc:spChg>
      </pc:sldChg>
      <pc:sldChg chg="modSp">
        <pc:chgData name="Noyan, Alican" userId="S::noyan.a@buas.nl::f2106684-872a-4b1d-b983-18c991c41330" providerId="AD" clId="Web-{F6992F49-5864-5155-C852-4A8C5CD986C0}" dt="2023-02-03T13:22:55.690" v="73" actId="20577"/>
        <pc:sldMkLst>
          <pc:docMk/>
          <pc:sldMk cId="2423163008" sldId="327"/>
        </pc:sldMkLst>
        <pc:spChg chg="mod">
          <ac:chgData name="Noyan, Alican" userId="S::noyan.a@buas.nl::f2106684-872a-4b1d-b983-18c991c41330" providerId="AD" clId="Web-{F6992F49-5864-5155-C852-4A8C5CD986C0}" dt="2023-02-03T13:22:55.690" v="73" actId="20577"/>
          <ac:spMkLst>
            <pc:docMk/>
            <pc:sldMk cId="2423163008" sldId="327"/>
            <ac:spMk id="228" creationId="{00000000-0000-0000-0000-000000000000}"/>
          </ac:spMkLst>
        </pc:spChg>
      </pc:sldChg>
      <pc:sldChg chg="modSp">
        <pc:chgData name="Noyan, Alican" userId="S::noyan.a@buas.nl::f2106684-872a-4b1d-b983-18c991c41330" providerId="AD" clId="Web-{F6992F49-5864-5155-C852-4A8C5CD986C0}" dt="2023-02-03T13:23:07.253" v="76" actId="20577"/>
        <pc:sldMkLst>
          <pc:docMk/>
          <pc:sldMk cId="902546621" sldId="328"/>
        </pc:sldMkLst>
        <pc:spChg chg="mod">
          <ac:chgData name="Noyan, Alican" userId="S::noyan.a@buas.nl::f2106684-872a-4b1d-b983-18c991c41330" providerId="AD" clId="Web-{F6992F49-5864-5155-C852-4A8C5CD986C0}" dt="2023-02-03T13:23:07.253" v="76" actId="20577"/>
          <ac:spMkLst>
            <pc:docMk/>
            <pc:sldMk cId="902546621" sldId="328"/>
            <ac:spMk id="228" creationId="{00000000-0000-0000-0000-000000000000}"/>
          </ac:spMkLst>
        </pc:spChg>
      </pc:sldChg>
      <pc:sldChg chg="modSp">
        <pc:chgData name="Noyan, Alican" userId="S::noyan.a@buas.nl::f2106684-872a-4b1d-b983-18c991c41330" providerId="AD" clId="Web-{F6992F49-5864-5155-C852-4A8C5CD986C0}" dt="2023-02-03T13:23:11.816" v="77" actId="20577"/>
        <pc:sldMkLst>
          <pc:docMk/>
          <pc:sldMk cId="628294700" sldId="329"/>
        </pc:sldMkLst>
        <pc:spChg chg="mod">
          <ac:chgData name="Noyan, Alican" userId="S::noyan.a@buas.nl::f2106684-872a-4b1d-b983-18c991c41330" providerId="AD" clId="Web-{F6992F49-5864-5155-C852-4A8C5CD986C0}" dt="2023-02-03T13:23:11.816" v="77" actId="20577"/>
          <ac:spMkLst>
            <pc:docMk/>
            <pc:sldMk cId="628294700" sldId="329"/>
            <ac:spMk id="240" creationId="{00000000-0000-0000-0000-000000000000}"/>
          </ac:spMkLst>
        </pc:spChg>
      </pc:sldChg>
      <pc:sldChg chg="modSp">
        <pc:chgData name="Noyan, Alican" userId="S::noyan.a@buas.nl::f2106684-872a-4b1d-b983-18c991c41330" providerId="AD" clId="Web-{F6992F49-5864-5155-C852-4A8C5CD986C0}" dt="2023-02-03T13:23:19.066" v="78" actId="20577"/>
        <pc:sldMkLst>
          <pc:docMk/>
          <pc:sldMk cId="4268202112" sldId="331"/>
        </pc:sldMkLst>
        <pc:spChg chg="mod">
          <ac:chgData name="Noyan, Alican" userId="S::noyan.a@buas.nl::f2106684-872a-4b1d-b983-18c991c41330" providerId="AD" clId="Web-{F6992F49-5864-5155-C852-4A8C5CD986C0}" dt="2023-02-03T13:23:19.066" v="78" actId="20577"/>
          <ac:spMkLst>
            <pc:docMk/>
            <pc:sldMk cId="4268202112" sldId="331"/>
            <ac:spMk id="228" creationId="{00000000-0000-0000-0000-000000000000}"/>
          </ac:spMkLst>
        </pc:spChg>
      </pc:sldChg>
      <pc:sldChg chg="modSp">
        <pc:chgData name="Noyan, Alican" userId="S::noyan.a@buas.nl::f2106684-872a-4b1d-b983-18c991c41330" providerId="AD" clId="Web-{F6992F49-5864-5155-C852-4A8C5CD986C0}" dt="2023-02-03T13:23:24.410" v="79" actId="20577"/>
        <pc:sldMkLst>
          <pc:docMk/>
          <pc:sldMk cId="3657977742" sldId="332"/>
        </pc:sldMkLst>
        <pc:spChg chg="mod">
          <ac:chgData name="Noyan, Alican" userId="S::noyan.a@buas.nl::f2106684-872a-4b1d-b983-18c991c41330" providerId="AD" clId="Web-{F6992F49-5864-5155-C852-4A8C5CD986C0}" dt="2023-02-03T13:23:24.410" v="79" actId="20577"/>
          <ac:spMkLst>
            <pc:docMk/>
            <pc:sldMk cId="3657977742" sldId="332"/>
            <ac:spMk id="240" creationId="{00000000-0000-0000-0000-000000000000}"/>
          </ac:spMkLst>
        </pc:spChg>
      </pc:sldChg>
      <pc:sldChg chg="del">
        <pc:chgData name="Noyan, Alican" userId="S::noyan.a@buas.nl::f2106684-872a-4b1d-b983-18c991c41330" providerId="AD" clId="Web-{F6992F49-5864-5155-C852-4A8C5CD986C0}" dt="2023-02-03T13:35:39.957" v="195"/>
        <pc:sldMkLst>
          <pc:docMk/>
          <pc:sldMk cId="157747600" sldId="335"/>
        </pc:sldMkLst>
      </pc:sldChg>
      <pc:sldChg chg="del">
        <pc:chgData name="Noyan, Alican" userId="S::noyan.a@buas.nl::f2106684-872a-4b1d-b983-18c991c41330" providerId="AD" clId="Web-{F6992F49-5864-5155-C852-4A8C5CD986C0}" dt="2023-02-03T13:26:16.257" v="94"/>
        <pc:sldMkLst>
          <pc:docMk/>
          <pc:sldMk cId="1502408490" sldId="336"/>
        </pc:sldMkLst>
      </pc:sldChg>
      <pc:sldChg chg="modSp add replId">
        <pc:chgData name="Noyan, Alican" userId="S::noyan.a@buas.nl::f2106684-872a-4b1d-b983-18c991c41330" providerId="AD" clId="Web-{F6992F49-5864-5155-C852-4A8C5CD986C0}" dt="2023-02-03T13:37:56.304" v="238" actId="20577"/>
        <pc:sldMkLst>
          <pc:docMk/>
          <pc:sldMk cId="2690218867" sldId="336"/>
        </pc:sldMkLst>
        <pc:spChg chg="mod">
          <ac:chgData name="Noyan, Alican" userId="S::noyan.a@buas.nl::f2106684-872a-4b1d-b983-18c991c41330" providerId="AD" clId="Web-{F6992F49-5864-5155-C852-4A8C5CD986C0}" dt="2023-02-03T13:30:27.200" v="161" actId="14100"/>
          <ac:spMkLst>
            <pc:docMk/>
            <pc:sldMk cId="2690218867" sldId="336"/>
            <ac:spMk id="2" creationId="{0DF68E2A-4FDB-D5FA-06F1-F3DB970B9CD1}"/>
          </ac:spMkLst>
        </pc:spChg>
        <pc:spChg chg="mod">
          <ac:chgData name="Noyan, Alican" userId="S::noyan.a@buas.nl::f2106684-872a-4b1d-b983-18c991c41330" providerId="AD" clId="Web-{F6992F49-5864-5155-C852-4A8C5CD986C0}" dt="2023-02-03T13:30:24.528" v="160" actId="20577"/>
          <ac:spMkLst>
            <pc:docMk/>
            <pc:sldMk cId="2690218867" sldId="336"/>
            <ac:spMk id="4" creationId="{DF712CDF-A13F-0749-18B9-BB5188306C34}"/>
          </ac:spMkLst>
        </pc:spChg>
        <pc:spChg chg="mod">
          <ac:chgData name="Noyan, Alican" userId="S::noyan.a@buas.nl::f2106684-872a-4b1d-b983-18c991c41330" providerId="AD" clId="Web-{F6992F49-5864-5155-C852-4A8C5CD986C0}" dt="2023-02-03T13:29:58.543" v="157" actId="20577"/>
          <ac:spMkLst>
            <pc:docMk/>
            <pc:sldMk cId="2690218867" sldId="336"/>
            <ac:spMk id="475" creationId="{00000000-0000-0000-0000-000000000000}"/>
          </ac:spMkLst>
        </pc:spChg>
        <pc:spChg chg="mod">
          <ac:chgData name="Noyan, Alican" userId="S::noyan.a@buas.nl::f2106684-872a-4b1d-b983-18c991c41330" providerId="AD" clId="Web-{F6992F49-5864-5155-C852-4A8C5CD986C0}" dt="2023-02-03T13:37:56.304" v="238" actId="20577"/>
          <ac:spMkLst>
            <pc:docMk/>
            <pc:sldMk cId="2690218867" sldId="336"/>
            <ac:spMk id="476" creationId="{00000000-0000-0000-0000-000000000000}"/>
          </ac:spMkLst>
        </pc:spChg>
        <pc:spChg chg="mod">
          <ac:chgData name="Noyan, Alican" userId="S::noyan.a@buas.nl::f2106684-872a-4b1d-b983-18c991c41330" providerId="AD" clId="Web-{F6992F49-5864-5155-C852-4A8C5CD986C0}" dt="2023-02-03T13:29:54.778" v="156" actId="20577"/>
          <ac:spMkLst>
            <pc:docMk/>
            <pc:sldMk cId="2690218867" sldId="336"/>
            <ac:spMk id="479" creationId="{00000000-0000-0000-0000-000000000000}"/>
          </ac:spMkLst>
        </pc:spChg>
        <pc:spChg chg="mod">
          <ac:chgData name="Noyan, Alican" userId="S::noyan.a@buas.nl::f2106684-872a-4b1d-b983-18c991c41330" providerId="AD" clId="Web-{F6992F49-5864-5155-C852-4A8C5CD986C0}" dt="2023-02-03T13:30:37.716" v="164" actId="20577"/>
          <ac:spMkLst>
            <pc:docMk/>
            <pc:sldMk cId="2690218867" sldId="336"/>
            <ac:spMk id="480" creationId="{00000000-0000-0000-0000-000000000000}"/>
          </ac:spMkLst>
        </pc:spChg>
      </pc:sldChg>
      <pc:sldChg chg="del">
        <pc:chgData name="Noyan, Alican" userId="S::noyan.a@buas.nl::f2106684-872a-4b1d-b983-18c991c41330" providerId="AD" clId="Web-{F6992F49-5864-5155-C852-4A8C5CD986C0}" dt="2023-02-03T13:28:38.370" v="140"/>
        <pc:sldMkLst>
          <pc:docMk/>
          <pc:sldMk cId="2961102828" sldId="337"/>
        </pc:sldMkLst>
      </pc:sldChg>
      <pc:sldChg chg="modSp add replId">
        <pc:chgData name="Noyan, Alican" userId="S::noyan.a@buas.nl::f2106684-872a-4b1d-b983-18c991c41330" providerId="AD" clId="Web-{F6992F49-5864-5155-C852-4A8C5CD986C0}" dt="2023-02-03T13:29:42.387" v="155" actId="20577"/>
        <pc:sldMkLst>
          <pc:docMk/>
          <pc:sldMk cId="4035082316" sldId="337"/>
        </pc:sldMkLst>
        <pc:spChg chg="mod">
          <ac:chgData name="Noyan, Alican" userId="S::noyan.a@buas.nl::f2106684-872a-4b1d-b983-18c991c41330" providerId="AD" clId="Web-{F6992F49-5864-5155-C852-4A8C5CD986C0}" dt="2023-02-03T13:29:02.730" v="145" actId="20577"/>
          <ac:spMkLst>
            <pc:docMk/>
            <pc:sldMk cId="4035082316" sldId="337"/>
            <ac:spMk id="467" creationId="{00000000-0000-0000-0000-000000000000}"/>
          </ac:spMkLst>
        </pc:spChg>
        <pc:spChg chg="mod">
          <ac:chgData name="Noyan, Alican" userId="S::noyan.a@buas.nl::f2106684-872a-4b1d-b983-18c991c41330" providerId="AD" clId="Web-{F6992F49-5864-5155-C852-4A8C5CD986C0}" dt="2023-02-03T13:29:16.011" v="151" actId="20577"/>
          <ac:spMkLst>
            <pc:docMk/>
            <pc:sldMk cId="4035082316" sldId="337"/>
            <ac:spMk id="468" creationId="{00000000-0000-0000-0000-000000000000}"/>
          </ac:spMkLst>
        </pc:spChg>
        <pc:spChg chg="mod">
          <ac:chgData name="Noyan, Alican" userId="S::noyan.a@buas.nl::f2106684-872a-4b1d-b983-18c991c41330" providerId="AD" clId="Web-{F6992F49-5864-5155-C852-4A8C5CD986C0}" dt="2023-02-03T13:29:37.246" v="153" actId="20577"/>
          <ac:spMkLst>
            <pc:docMk/>
            <pc:sldMk cId="4035082316" sldId="337"/>
            <ac:spMk id="469" creationId="{00000000-0000-0000-0000-000000000000}"/>
          </ac:spMkLst>
        </pc:spChg>
        <pc:spChg chg="mod">
          <ac:chgData name="Noyan, Alican" userId="S::noyan.a@buas.nl::f2106684-872a-4b1d-b983-18c991c41330" providerId="AD" clId="Web-{F6992F49-5864-5155-C852-4A8C5CD986C0}" dt="2023-02-03T13:29:42.387" v="155" actId="20577"/>
          <ac:spMkLst>
            <pc:docMk/>
            <pc:sldMk cId="4035082316" sldId="337"/>
            <ac:spMk id="470" creationId="{00000000-0000-0000-0000-000000000000}"/>
          </ac:spMkLst>
        </pc:spChg>
      </pc:sldChg>
      <pc:sldChg chg="modSp add replId">
        <pc:chgData name="Noyan, Alican" userId="S::noyan.a@buas.nl::f2106684-872a-4b1d-b983-18c991c41330" providerId="AD" clId="Web-{F6992F49-5864-5155-C852-4A8C5CD986C0}" dt="2023-02-03T13:38:01.257" v="239" actId="20577"/>
        <pc:sldMkLst>
          <pc:docMk/>
          <pc:sldMk cId="282750339" sldId="338"/>
        </pc:sldMkLst>
        <pc:spChg chg="mod">
          <ac:chgData name="Noyan, Alican" userId="S::noyan.a@buas.nl::f2106684-872a-4b1d-b983-18c991c41330" providerId="AD" clId="Web-{F6992F49-5864-5155-C852-4A8C5CD986C0}" dt="2023-02-03T13:31:32.420" v="180" actId="14100"/>
          <ac:spMkLst>
            <pc:docMk/>
            <pc:sldMk cId="282750339" sldId="338"/>
            <ac:spMk id="2" creationId="{0DF68E2A-4FDB-D5FA-06F1-F3DB970B9CD1}"/>
          </ac:spMkLst>
        </pc:spChg>
        <pc:spChg chg="mod">
          <ac:chgData name="Noyan, Alican" userId="S::noyan.a@buas.nl::f2106684-872a-4b1d-b983-18c991c41330" providerId="AD" clId="Web-{F6992F49-5864-5155-C852-4A8C5CD986C0}" dt="2023-02-03T13:31:23.217" v="174" actId="20577"/>
          <ac:spMkLst>
            <pc:docMk/>
            <pc:sldMk cId="282750339" sldId="338"/>
            <ac:spMk id="4" creationId="{DF712CDF-A13F-0749-18B9-BB5188306C34}"/>
          </ac:spMkLst>
        </pc:spChg>
        <pc:spChg chg="mod">
          <ac:chgData name="Noyan, Alican" userId="S::noyan.a@buas.nl::f2106684-872a-4b1d-b983-18c991c41330" providerId="AD" clId="Web-{F6992F49-5864-5155-C852-4A8C5CD986C0}" dt="2023-02-03T13:31:37.233" v="181" actId="20577"/>
          <ac:spMkLst>
            <pc:docMk/>
            <pc:sldMk cId="282750339" sldId="338"/>
            <ac:spMk id="475" creationId="{00000000-0000-0000-0000-000000000000}"/>
          </ac:spMkLst>
        </pc:spChg>
        <pc:spChg chg="mod">
          <ac:chgData name="Noyan, Alican" userId="S::noyan.a@buas.nl::f2106684-872a-4b1d-b983-18c991c41330" providerId="AD" clId="Web-{F6992F49-5864-5155-C852-4A8C5CD986C0}" dt="2023-02-03T13:38:01.257" v="239" actId="20577"/>
          <ac:spMkLst>
            <pc:docMk/>
            <pc:sldMk cId="282750339" sldId="338"/>
            <ac:spMk id="476" creationId="{00000000-0000-0000-0000-000000000000}"/>
          </ac:spMkLst>
        </pc:spChg>
        <pc:spChg chg="mod">
          <ac:chgData name="Noyan, Alican" userId="S::noyan.a@buas.nl::f2106684-872a-4b1d-b983-18c991c41330" providerId="AD" clId="Web-{F6992F49-5864-5155-C852-4A8C5CD986C0}" dt="2023-02-03T13:31:40.343" v="182" actId="20577"/>
          <ac:spMkLst>
            <pc:docMk/>
            <pc:sldMk cId="282750339" sldId="338"/>
            <ac:spMk id="479" creationId="{00000000-0000-0000-0000-000000000000}"/>
          </ac:spMkLst>
        </pc:spChg>
        <pc:spChg chg="mod">
          <ac:chgData name="Noyan, Alican" userId="S::noyan.a@buas.nl::f2106684-872a-4b1d-b983-18c991c41330" providerId="AD" clId="Web-{F6992F49-5864-5155-C852-4A8C5CD986C0}" dt="2023-02-03T13:31:15.076" v="172" actId="20577"/>
          <ac:spMkLst>
            <pc:docMk/>
            <pc:sldMk cId="282750339" sldId="338"/>
            <ac:spMk id="480" creationId="{00000000-0000-0000-0000-000000000000}"/>
          </ac:spMkLst>
        </pc:spChg>
      </pc:sldChg>
      <pc:sldChg chg="modSp add replId">
        <pc:chgData name="Noyan, Alican" userId="S::noyan.a@buas.nl::f2106684-872a-4b1d-b983-18c991c41330" providerId="AD" clId="Web-{F6992F49-5864-5155-C852-4A8C5CD986C0}" dt="2023-02-03T13:31:11.701" v="171" actId="20577"/>
        <pc:sldMkLst>
          <pc:docMk/>
          <pc:sldMk cId="3949445347" sldId="339"/>
        </pc:sldMkLst>
        <pc:spChg chg="mod">
          <ac:chgData name="Noyan, Alican" userId="S::noyan.a@buas.nl::f2106684-872a-4b1d-b983-18c991c41330" providerId="AD" clId="Web-{F6992F49-5864-5155-C852-4A8C5CD986C0}" dt="2023-02-03T13:30:58.013" v="168" actId="20577"/>
          <ac:spMkLst>
            <pc:docMk/>
            <pc:sldMk cId="3949445347" sldId="339"/>
            <ac:spMk id="467" creationId="{00000000-0000-0000-0000-000000000000}"/>
          </ac:spMkLst>
        </pc:spChg>
        <pc:spChg chg="mod">
          <ac:chgData name="Noyan, Alican" userId="S::noyan.a@buas.nl::f2106684-872a-4b1d-b983-18c991c41330" providerId="AD" clId="Web-{F6992F49-5864-5155-C852-4A8C5CD986C0}" dt="2023-02-03T13:31:08.826" v="170" actId="20577"/>
          <ac:spMkLst>
            <pc:docMk/>
            <pc:sldMk cId="3949445347" sldId="339"/>
            <ac:spMk id="468" creationId="{00000000-0000-0000-0000-000000000000}"/>
          </ac:spMkLst>
        </pc:spChg>
        <pc:spChg chg="mod">
          <ac:chgData name="Noyan, Alican" userId="S::noyan.a@buas.nl::f2106684-872a-4b1d-b983-18c991c41330" providerId="AD" clId="Web-{F6992F49-5864-5155-C852-4A8C5CD986C0}" dt="2023-02-03T13:31:11.701" v="171" actId="20577"/>
          <ac:spMkLst>
            <pc:docMk/>
            <pc:sldMk cId="3949445347" sldId="339"/>
            <ac:spMk id="469" creationId="{00000000-0000-0000-0000-000000000000}"/>
          </ac:spMkLst>
        </pc:spChg>
        <pc:spChg chg="mod">
          <ac:chgData name="Noyan, Alican" userId="S::noyan.a@buas.nl::f2106684-872a-4b1d-b983-18c991c41330" providerId="AD" clId="Web-{F6992F49-5864-5155-C852-4A8C5CD986C0}" dt="2023-02-03T13:30:46.591" v="166" actId="20577"/>
          <ac:spMkLst>
            <pc:docMk/>
            <pc:sldMk cId="3949445347" sldId="339"/>
            <ac:spMk id="470" creationId="{00000000-0000-0000-0000-000000000000}"/>
          </ac:spMkLst>
        </pc:spChg>
      </pc:sldChg>
    </pc:docChg>
  </pc:docChgLst>
  <pc:docChgLst>
    <pc:chgData name="Berg, Rens van den (224190)" userId="S::224190@buas.nl::815c52ad-eb0b-41c6-b47f-ea3095b4ebc2" providerId="AD" clId="Web-{B5E8E73C-726C-5265-E0D5-A9A2C51BCC99}"/>
    <pc:docChg chg="modSld">
      <pc:chgData name="Berg, Rens van den (224190)" userId="S::224190@buas.nl::815c52ad-eb0b-41c6-b47f-ea3095b4ebc2" providerId="AD" clId="Web-{B5E8E73C-726C-5265-E0D5-A9A2C51BCC99}" dt="2024-04-08T08:52:53.205" v="73"/>
      <pc:docMkLst>
        <pc:docMk/>
      </pc:docMkLst>
      <pc:sldChg chg="modSp">
        <pc:chgData name="Berg, Rens van den (224190)" userId="S::224190@buas.nl::815c52ad-eb0b-41c6-b47f-ea3095b4ebc2" providerId="AD" clId="Web-{B5E8E73C-726C-5265-E0D5-A9A2C51BCC99}" dt="2024-04-08T08:52:53.205" v="73"/>
        <pc:sldMkLst>
          <pc:docMk/>
          <pc:sldMk cId="3889067802" sldId="300"/>
        </pc:sldMkLst>
        <pc:graphicFrameChg chg="mod modGraphic">
          <ac:chgData name="Berg, Rens van den (224190)" userId="S::224190@buas.nl::815c52ad-eb0b-41c6-b47f-ea3095b4ebc2" providerId="AD" clId="Web-{B5E8E73C-726C-5265-E0D5-A9A2C51BCC99}" dt="2024-04-08T08:52:53.205" v="73"/>
          <ac:graphicFrameMkLst>
            <pc:docMk/>
            <pc:sldMk cId="3889067802" sldId="300"/>
            <ac:graphicFrameMk id="5" creationId="{EBAF38E0-3FB0-C6CB-5637-769E7C6FA27B}"/>
          </ac:graphicFrameMkLst>
        </pc:graphicFrameChg>
      </pc:sldChg>
    </pc:docChg>
  </pc:docChgLst>
  <pc:docChgLst>
    <pc:chgData name="Heesters, Stijn (226180)" userId="S::226180@buas.nl::dca3f8d2-e2c8-41f1-9a18-de546a2fb6dd" providerId="AD" clId="Web-{5F119F0D-8C31-8DA3-CD7D-DAEDEEABE1AE}"/>
    <pc:docChg chg="modSld">
      <pc:chgData name="Heesters, Stijn (226180)" userId="S::226180@buas.nl::dca3f8d2-e2c8-41f1-9a18-de546a2fb6dd" providerId="AD" clId="Web-{5F119F0D-8C31-8DA3-CD7D-DAEDEEABE1AE}" dt="2024-04-11T13:35:29.098" v="70" actId="1076"/>
      <pc:docMkLst>
        <pc:docMk/>
      </pc:docMkLst>
      <pc:sldChg chg="modSp">
        <pc:chgData name="Heesters, Stijn (226180)" userId="S::226180@buas.nl::dca3f8d2-e2c8-41f1-9a18-de546a2fb6dd" providerId="AD" clId="Web-{5F119F0D-8C31-8DA3-CD7D-DAEDEEABE1AE}" dt="2024-04-11T13:35:29.098" v="70" actId="1076"/>
        <pc:sldMkLst>
          <pc:docMk/>
          <pc:sldMk cId="0" sldId="294"/>
        </pc:sldMkLst>
        <pc:picChg chg="mod">
          <ac:chgData name="Heesters, Stijn (226180)" userId="S::226180@buas.nl::dca3f8d2-e2c8-41f1-9a18-de546a2fb6dd" providerId="AD" clId="Web-{5F119F0D-8C31-8DA3-CD7D-DAEDEEABE1AE}" dt="2024-04-11T13:35:29.098" v="70" actId="1076"/>
          <ac:picMkLst>
            <pc:docMk/>
            <pc:sldMk cId="0" sldId="294"/>
            <ac:picMk id="2" creationId="{7D781152-C2F8-28FA-E05A-6723514DDC35}"/>
          </ac:picMkLst>
        </pc:picChg>
      </pc:sldChg>
      <pc:sldChg chg="modSp">
        <pc:chgData name="Heesters, Stijn (226180)" userId="S::226180@buas.nl::dca3f8d2-e2c8-41f1-9a18-de546a2fb6dd" providerId="AD" clId="Web-{5F119F0D-8C31-8DA3-CD7D-DAEDEEABE1AE}" dt="2024-04-11T13:17:47.202" v="69"/>
        <pc:sldMkLst>
          <pc:docMk/>
          <pc:sldMk cId="2541749132" sldId="340"/>
        </pc:sldMkLst>
        <pc:graphicFrameChg chg="mod modGraphic">
          <ac:chgData name="Heesters, Stijn (226180)" userId="S::226180@buas.nl::dca3f8d2-e2c8-41f1-9a18-de546a2fb6dd" providerId="AD" clId="Web-{5F119F0D-8C31-8DA3-CD7D-DAEDEEABE1AE}" dt="2024-04-11T13:17:47.202" v="69"/>
          <ac:graphicFrameMkLst>
            <pc:docMk/>
            <pc:sldMk cId="2541749132" sldId="340"/>
            <ac:graphicFrameMk id="6" creationId="{7E1B5731-430B-5443-FF05-385A816132F8}"/>
          </ac:graphicFrameMkLst>
        </pc:graphicFrameChg>
      </pc:sldChg>
    </pc:docChg>
  </pc:docChgLst>
  <pc:docChgLst>
    <pc:chgData name="Biswas, Abhishek" userId="S::biswas.a@buas.nl::fb8d240a-d551-4b24-ab9a-9862bbc79dd8" providerId="AD" clId="Web-{AD121B51-E0ED-4064-B3F3-5BF26986F106}"/>
    <pc:docChg chg="">
      <pc:chgData name="Biswas, Abhishek" userId="S::biswas.a@buas.nl::fb8d240a-d551-4b24-ab9a-9862bbc79dd8" providerId="AD" clId="Web-{AD121B51-E0ED-4064-B3F3-5BF26986F106}" dt="2021-10-12T08:22:19.306" v="0"/>
      <pc:docMkLst>
        <pc:docMk/>
      </pc:docMkLst>
      <pc:sldChg chg="addCm">
        <pc:chgData name="Biswas, Abhishek" userId="S::biswas.a@buas.nl::fb8d240a-d551-4b24-ab9a-9862bbc79dd8" providerId="AD" clId="Web-{AD121B51-E0ED-4064-B3F3-5BF26986F106}" dt="2021-10-12T08:22:19.306" v="0"/>
        <pc:sldMkLst>
          <pc:docMk/>
          <pc:sldMk cId="0" sldId="282"/>
        </pc:sldMkLst>
      </pc:sldChg>
    </pc:docChg>
  </pc:docChgLst>
  <pc:docChgLst>
    <pc:chgData name="Engering, Elisabeth (210811)" userId="S::210811@buas.nl::e0321fa4-dab0-47ff-8663-e63a5ebcb72c" providerId="AD" clId="Web-{FCE27AD3-2A2C-486D-9BD5-2B0AE5F79050}"/>
    <pc:docChg chg="modSld">
      <pc:chgData name="Engering, Elisabeth (210811)" userId="S::210811@buas.nl::e0321fa4-dab0-47ff-8663-e63a5ebcb72c" providerId="AD" clId="Web-{FCE27AD3-2A2C-486D-9BD5-2B0AE5F79050}" dt="2021-10-22T09:47:28.281" v="1" actId="20577"/>
      <pc:docMkLst>
        <pc:docMk/>
      </pc:docMkLst>
      <pc:sldChg chg="modSp">
        <pc:chgData name="Engering, Elisabeth (210811)" userId="S::210811@buas.nl::e0321fa4-dab0-47ff-8663-e63a5ebcb72c" providerId="AD" clId="Web-{FCE27AD3-2A2C-486D-9BD5-2B0AE5F79050}" dt="2021-10-22T09:47:28.281" v="1" actId="20577"/>
        <pc:sldMkLst>
          <pc:docMk/>
          <pc:sldMk cId="0" sldId="269"/>
        </pc:sldMkLst>
        <pc:spChg chg="mod">
          <ac:chgData name="Engering, Elisabeth (210811)" userId="S::210811@buas.nl::e0321fa4-dab0-47ff-8663-e63a5ebcb72c" providerId="AD" clId="Web-{FCE27AD3-2A2C-486D-9BD5-2B0AE5F79050}" dt="2021-10-22T09:47:28.281" v="1" actId="20577"/>
          <ac:spMkLst>
            <pc:docMk/>
            <pc:sldMk cId="0" sldId="269"/>
            <ac:spMk id="216" creationId="{00000000-0000-0000-0000-000000000000}"/>
          </ac:spMkLst>
        </pc:spChg>
      </pc:sldChg>
    </pc:docChg>
  </pc:docChgLst>
  <pc:docChgLst>
    <pc:chgData name="Blerck, Irene van" userId="S::blerck.i@buas.nl::a459afc0-a645-4902-97f4-db4ffab93732" providerId="AD" clId="Web-{93F31332-918B-45B0-A28E-5082ED56062B}"/>
    <pc:docChg chg="modSld">
      <pc:chgData name="Blerck, Irene van" userId="S::blerck.i@buas.nl::a459afc0-a645-4902-97f4-db4ffab93732" providerId="AD" clId="Web-{93F31332-918B-45B0-A28E-5082ED56062B}" dt="2021-09-17T14:25:59.778" v="24" actId="20577"/>
      <pc:docMkLst>
        <pc:docMk/>
      </pc:docMkLst>
      <pc:sldChg chg="modSp">
        <pc:chgData name="Blerck, Irene van" userId="S::blerck.i@buas.nl::a459afc0-a645-4902-97f4-db4ffab93732" providerId="AD" clId="Web-{93F31332-918B-45B0-A28E-5082ED56062B}" dt="2021-09-17T14:25:59.778" v="24" actId="20577"/>
        <pc:sldMkLst>
          <pc:docMk/>
          <pc:sldMk cId="0" sldId="265"/>
        </pc:sldMkLst>
        <pc:spChg chg="mod">
          <ac:chgData name="Blerck, Irene van" userId="S::blerck.i@buas.nl::a459afc0-a645-4902-97f4-db4ffab93732" providerId="AD" clId="Web-{93F31332-918B-45B0-A28E-5082ED56062B}" dt="2021-09-17T14:25:59.778" v="24" actId="20577"/>
          <ac:spMkLst>
            <pc:docMk/>
            <pc:sldMk cId="0" sldId="265"/>
            <ac:spMk id="174" creationId="{00000000-0000-0000-0000-000000000000}"/>
          </ac:spMkLst>
        </pc:spChg>
      </pc:sldChg>
    </pc:docChg>
  </pc:docChgLst>
  <pc:docChgLst>
    <pc:chgData name="Berg, Rens van den (224190)" userId="S::224190@buas.nl::815c52ad-eb0b-41c6-b47f-ea3095b4ebc2" providerId="AD" clId="Web-{EB9C2514-C655-C9F7-5B42-93CD17DB9592}"/>
    <pc:docChg chg="modSld">
      <pc:chgData name="Berg, Rens van den (224190)" userId="S::224190@buas.nl::815c52ad-eb0b-41c6-b47f-ea3095b4ebc2" providerId="AD" clId="Web-{EB9C2514-C655-C9F7-5B42-93CD17DB9592}" dt="2024-03-03T11:20:25.270" v="74" actId="20577"/>
      <pc:docMkLst>
        <pc:docMk/>
      </pc:docMkLst>
      <pc:sldChg chg="addSp modSp">
        <pc:chgData name="Berg, Rens van den (224190)" userId="S::224190@buas.nl::815c52ad-eb0b-41c6-b47f-ea3095b4ebc2" providerId="AD" clId="Web-{EB9C2514-C655-C9F7-5B42-93CD17DB9592}" dt="2024-03-03T11:20:14.145" v="64" actId="20577"/>
        <pc:sldMkLst>
          <pc:docMk/>
          <pc:sldMk cId="0" sldId="268"/>
        </pc:sldMkLst>
        <pc:spChg chg="mod">
          <ac:chgData name="Berg, Rens van den (224190)" userId="S::224190@buas.nl::815c52ad-eb0b-41c6-b47f-ea3095b4ebc2" providerId="AD" clId="Web-{EB9C2514-C655-C9F7-5B42-93CD17DB9592}" dt="2024-03-03T11:17:34.907" v="13" actId="20577"/>
          <ac:spMkLst>
            <pc:docMk/>
            <pc:sldMk cId="0" sldId="268"/>
            <ac:spMk id="205" creationId="{00000000-0000-0000-0000-000000000000}"/>
          </ac:spMkLst>
        </pc:spChg>
        <pc:spChg chg="mod">
          <ac:chgData name="Berg, Rens van den (224190)" userId="S::224190@buas.nl::815c52ad-eb0b-41c6-b47f-ea3095b4ebc2" providerId="AD" clId="Web-{EB9C2514-C655-C9F7-5B42-93CD17DB9592}" dt="2024-03-03T11:20:14.145" v="64" actId="20577"/>
          <ac:spMkLst>
            <pc:docMk/>
            <pc:sldMk cId="0" sldId="268"/>
            <ac:spMk id="206" creationId="{00000000-0000-0000-0000-000000000000}"/>
          </ac:spMkLst>
        </pc:spChg>
        <pc:picChg chg="add mod">
          <ac:chgData name="Berg, Rens van den (224190)" userId="S::224190@buas.nl::815c52ad-eb0b-41c6-b47f-ea3095b4ebc2" providerId="AD" clId="Web-{EB9C2514-C655-C9F7-5B42-93CD17DB9592}" dt="2024-03-03T11:19:30.550" v="16" actId="1076"/>
          <ac:picMkLst>
            <pc:docMk/>
            <pc:sldMk cId="0" sldId="268"/>
            <ac:picMk id="2" creationId="{272BB207-EE6A-CFEF-1C7A-D444A38D657D}"/>
          </ac:picMkLst>
        </pc:picChg>
      </pc:sldChg>
      <pc:sldChg chg="modSp">
        <pc:chgData name="Berg, Rens van den (224190)" userId="S::224190@buas.nl::815c52ad-eb0b-41c6-b47f-ea3095b4ebc2" providerId="AD" clId="Web-{EB9C2514-C655-C9F7-5B42-93CD17DB9592}" dt="2024-03-03T11:20:25.270" v="74" actId="20577"/>
        <pc:sldMkLst>
          <pc:docMk/>
          <pc:sldMk cId="0" sldId="269"/>
        </pc:sldMkLst>
        <pc:spChg chg="mod">
          <ac:chgData name="Berg, Rens van den (224190)" userId="S::224190@buas.nl::815c52ad-eb0b-41c6-b47f-ea3095b4ebc2" providerId="AD" clId="Web-{EB9C2514-C655-C9F7-5B42-93CD17DB9592}" dt="2024-03-03T11:20:25.270" v="74" actId="20577"/>
          <ac:spMkLst>
            <pc:docMk/>
            <pc:sldMk cId="0" sldId="269"/>
            <ac:spMk id="216" creationId="{00000000-0000-0000-0000-000000000000}"/>
          </ac:spMkLst>
        </pc:spChg>
      </pc:sldChg>
    </pc:docChg>
  </pc:docChgLst>
  <pc:docChgLst>
    <pc:chgData name="Biswas, Abhishek" userId="fb8d240a-d551-4b24-ab9a-9862bbc79dd8" providerId="ADAL" clId="{021F3184-B9B0-48E9-BB84-4F46E3F22836}"/>
    <pc:docChg chg="custSel addSld delSld modSld modMainMaster">
      <pc:chgData name="Biswas, Abhishek" userId="fb8d240a-d551-4b24-ab9a-9862bbc79dd8" providerId="ADAL" clId="{021F3184-B9B0-48E9-BB84-4F46E3F22836}" dt="2021-08-31T11:59:35.068" v="327" actId="13822"/>
      <pc:docMkLst>
        <pc:docMk/>
      </pc:docMkLst>
      <pc:sldChg chg="modSp mod">
        <pc:chgData name="Biswas, Abhishek" userId="fb8d240a-d551-4b24-ab9a-9862bbc79dd8" providerId="ADAL" clId="{021F3184-B9B0-48E9-BB84-4F46E3F22836}" dt="2021-08-30T17:47:35.964" v="0" actId="6549"/>
        <pc:sldMkLst>
          <pc:docMk/>
          <pc:sldMk cId="0" sldId="257"/>
        </pc:sldMkLst>
        <pc:spChg chg="mod">
          <ac:chgData name="Biswas, Abhishek" userId="fb8d240a-d551-4b24-ab9a-9862bbc79dd8" providerId="ADAL" clId="{021F3184-B9B0-48E9-BB84-4F46E3F22836}" dt="2021-08-30T17:47:35.964" v="0" actId="6549"/>
          <ac:spMkLst>
            <pc:docMk/>
            <pc:sldMk cId="0" sldId="257"/>
            <ac:spMk id="102" creationId="{00000000-0000-0000-0000-000000000000}"/>
          </ac:spMkLst>
        </pc:spChg>
      </pc:sldChg>
      <pc:sldChg chg="del">
        <pc:chgData name="Biswas, Abhishek" userId="fb8d240a-d551-4b24-ab9a-9862bbc79dd8" providerId="ADAL" clId="{021F3184-B9B0-48E9-BB84-4F46E3F22836}" dt="2021-08-30T17:49:05.459" v="1" actId="47"/>
        <pc:sldMkLst>
          <pc:docMk/>
          <pc:sldMk cId="0" sldId="258"/>
        </pc:sldMkLst>
      </pc:sldChg>
      <pc:sldChg chg="del">
        <pc:chgData name="Biswas, Abhishek" userId="fb8d240a-d551-4b24-ab9a-9862bbc79dd8" providerId="ADAL" clId="{021F3184-B9B0-48E9-BB84-4F46E3F22836}" dt="2021-08-30T17:49:13.322" v="2" actId="47"/>
        <pc:sldMkLst>
          <pc:docMk/>
          <pc:sldMk cId="0" sldId="259"/>
        </pc:sldMkLst>
      </pc:sldChg>
      <pc:sldChg chg="del">
        <pc:chgData name="Biswas, Abhishek" userId="fb8d240a-d551-4b24-ab9a-9862bbc79dd8" providerId="ADAL" clId="{021F3184-B9B0-48E9-BB84-4F46E3F22836}" dt="2021-08-30T17:49:15.860" v="3" actId="47"/>
        <pc:sldMkLst>
          <pc:docMk/>
          <pc:sldMk cId="0" sldId="260"/>
        </pc:sldMkLst>
      </pc:sldChg>
      <pc:sldChg chg="del">
        <pc:chgData name="Biswas, Abhishek" userId="fb8d240a-d551-4b24-ab9a-9862bbc79dd8" providerId="ADAL" clId="{021F3184-B9B0-48E9-BB84-4F46E3F22836}" dt="2021-08-30T17:49:18.250" v="4" actId="47"/>
        <pc:sldMkLst>
          <pc:docMk/>
          <pc:sldMk cId="0" sldId="261"/>
        </pc:sldMkLst>
      </pc:sldChg>
      <pc:sldChg chg="del">
        <pc:chgData name="Biswas, Abhishek" userId="fb8d240a-d551-4b24-ab9a-9862bbc79dd8" providerId="ADAL" clId="{021F3184-B9B0-48E9-BB84-4F46E3F22836}" dt="2021-08-30T17:49:20.407" v="5" actId="47"/>
        <pc:sldMkLst>
          <pc:docMk/>
          <pc:sldMk cId="0" sldId="262"/>
        </pc:sldMkLst>
      </pc:sldChg>
      <pc:sldChg chg="addSp modSp mod">
        <pc:chgData name="Biswas, Abhishek" userId="fb8d240a-d551-4b24-ab9a-9862bbc79dd8" providerId="ADAL" clId="{021F3184-B9B0-48E9-BB84-4F46E3F22836}" dt="2021-08-31T11:59:35.068" v="327" actId="13822"/>
        <pc:sldMkLst>
          <pc:docMk/>
          <pc:sldMk cId="0" sldId="263"/>
        </pc:sldMkLst>
        <pc:spChg chg="add mod">
          <ac:chgData name="Biswas, Abhishek" userId="fb8d240a-d551-4b24-ab9a-9862bbc79dd8" providerId="ADAL" clId="{021F3184-B9B0-48E9-BB84-4F46E3F22836}" dt="2021-08-31T11:59:35.068" v="327" actId="13822"/>
          <ac:spMkLst>
            <pc:docMk/>
            <pc:sldMk cId="0" sldId="263"/>
            <ac:spMk id="2" creationId="{4E84F48E-9152-454D-9754-FA0D0AD81F68}"/>
          </ac:spMkLst>
        </pc:spChg>
        <pc:spChg chg="mod">
          <ac:chgData name="Biswas, Abhishek" userId="fb8d240a-d551-4b24-ab9a-9862bbc79dd8" providerId="ADAL" clId="{021F3184-B9B0-48E9-BB84-4F46E3F22836}" dt="2021-08-31T11:58:06.594" v="261" actId="20577"/>
          <ac:spMkLst>
            <pc:docMk/>
            <pc:sldMk cId="0" sldId="263"/>
            <ac:spMk id="153" creationId="{00000000-0000-0000-0000-000000000000}"/>
          </ac:spMkLst>
        </pc:spChg>
        <pc:spChg chg="mod">
          <ac:chgData name="Biswas, Abhishek" userId="fb8d240a-d551-4b24-ab9a-9862bbc79dd8" providerId="ADAL" clId="{021F3184-B9B0-48E9-BB84-4F46E3F22836}" dt="2021-08-31T11:58:16.080" v="285" actId="20577"/>
          <ac:spMkLst>
            <pc:docMk/>
            <pc:sldMk cId="0" sldId="263"/>
            <ac:spMk id="154" creationId="{00000000-0000-0000-0000-000000000000}"/>
          </ac:spMkLst>
        </pc:spChg>
        <pc:spChg chg="mod">
          <ac:chgData name="Biswas, Abhishek" userId="fb8d240a-d551-4b24-ab9a-9862bbc79dd8" providerId="ADAL" clId="{021F3184-B9B0-48E9-BB84-4F46E3F22836}" dt="2021-08-31T11:58:03.116" v="259" actId="20577"/>
          <ac:spMkLst>
            <pc:docMk/>
            <pc:sldMk cId="0" sldId="263"/>
            <ac:spMk id="155" creationId="{00000000-0000-0000-0000-000000000000}"/>
          </ac:spMkLst>
        </pc:spChg>
      </pc:sldChg>
      <pc:sldChg chg="modSp mod">
        <pc:chgData name="Biswas, Abhishek" userId="fb8d240a-d551-4b24-ab9a-9862bbc79dd8" providerId="ADAL" clId="{021F3184-B9B0-48E9-BB84-4F46E3F22836}" dt="2021-08-31T10:07:56.834" v="113" actId="20577"/>
        <pc:sldMkLst>
          <pc:docMk/>
          <pc:sldMk cId="0" sldId="265"/>
        </pc:sldMkLst>
        <pc:spChg chg="mod">
          <ac:chgData name="Biswas, Abhishek" userId="fb8d240a-d551-4b24-ab9a-9862bbc79dd8" providerId="ADAL" clId="{021F3184-B9B0-48E9-BB84-4F46E3F22836}" dt="2021-08-31T10:07:56.834" v="113" actId="20577"/>
          <ac:spMkLst>
            <pc:docMk/>
            <pc:sldMk cId="0" sldId="265"/>
            <ac:spMk id="172" creationId="{00000000-0000-0000-0000-000000000000}"/>
          </ac:spMkLst>
        </pc:spChg>
      </pc:sldChg>
      <pc:sldChg chg="del">
        <pc:chgData name="Biswas, Abhishek" userId="fb8d240a-d551-4b24-ab9a-9862bbc79dd8" providerId="ADAL" clId="{021F3184-B9B0-48E9-BB84-4F46E3F22836}" dt="2021-08-31T10:08:04.643" v="114" actId="47"/>
        <pc:sldMkLst>
          <pc:docMk/>
          <pc:sldMk cId="0" sldId="266"/>
        </pc:sldMkLst>
      </pc:sldChg>
      <pc:sldChg chg="del">
        <pc:chgData name="Biswas, Abhishek" userId="fb8d240a-d551-4b24-ab9a-9862bbc79dd8" providerId="ADAL" clId="{021F3184-B9B0-48E9-BB84-4F46E3F22836}" dt="2021-08-31T10:08:07.721" v="115" actId="47"/>
        <pc:sldMkLst>
          <pc:docMk/>
          <pc:sldMk cId="0" sldId="267"/>
        </pc:sldMkLst>
      </pc:sldChg>
      <pc:sldChg chg="modSp mod">
        <pc:chgData name="Biswas, Abhishek" userId="fb8d240a-d551-4b24-ab9a-9862bbc79dd8" providerId="ADAL" clId="{021F3184-B9B0-48E9-BB84-4F46E3F22836}" dt="2021-08-31T10:08:32.845" v="123" actId="20577"/>
        <pc:sldMkLst>
          <pc:docMk/>
          <pc:sldMk cId="0" sldId="268"/>
        </pc:sldMkLst>
        <pc:spChg chg="mod">
          <ac:chgData name="Biswas, Abhishek" userId="fb8d240a-d551-4b24-ab9a-9862bbc79dd8" providerId="ADAL" clId="{021F3184-B9B0-48E9-BB84-4F46E3F22836}" dt="2021-08-31T10:08:32.845" v="123" actId="20577"/>
          <ac:spMkLst>
            <pc:docMk/>
            <pc:sldMk cId="0" sldId="268"/>
            <ac:spMk id="202" creationId="{00000000-0000-0000-0000-000000000000}"/>
          </ac:spMkLst>
        </pc:spChg>
        <pc:spChg chg="mod">
          <ac:chgData name="Biswas, Abhishek" userId="fb8d240a-d551-4b24-ab9a-9862bbc79dd8" providerId="ADAL" clId="{021F3184-B9B0-48E9-BB84-4F46E3F22836}" dt="2021-08-31T10:08:19.371" v="117" actId="20577"/>
          <ac:spMkLst>
            <pc:docMk/>
            <pc:sldMk cId="0" sldId="268"/>
            <ac:spMk id="208" creationId="{00000000-0000-0000-0000-000000000000}"/>
          </ac:spMkLst>
        </pc:spChg>
      </pc:sldChg>
      <pc:sldChg chg="modSp mod">
        <pc:chgData name="Biswas, Abhishek" userId="fb8d240a-d551-4b24-ab9a-9862bbc79dd8" providerId="ADAL" clId="{021F3184-B9B0-48E9-BB84-4F46E3F22836}" dt="2021-08-31T10:08:47.030" v="131" actId="20577"/>
        <pc:sldMkLst>
          <pc:docMk/>
          <pc:sldMk cId="0" sldId="269"/>
        </pc:sldMkLst>
        <pc:spChg chg="mod">
          <ac:chgData name="Biswas, Abhishek" userId="fb8d240a-d551-4b24-ab9a-9862bbc79dd8" providerId="ADAL" clId="{021F3184-B9B0-48E9-BB84-4F46E3F22836}" dt="2021-08-31T10:08:47.030" v="131" actId="20577"/>
          <ac:spMkLst>
            <pc:docMk/>
            <pc:sldMk cId="0" sldId="269"/>
            <ac:spMk id="214" creationId="{00000000-0000-0000-0000-000000000000}"/>
          </ac:spMkLst>
        </pc:spChg>
        <pc:spChg chg="mod">
          <ac:chgData name="Biswas, Abhishek" userId="fb8d240a-d551-4b24-ab9a-9862bbc79dd8" providerId="ADAL" clId="{021F3184-B9B0-48E9-BB84-4F46E3F22836}" dt="2021-08-31T10:08:41.729" v="125" actId="20577"/>
          <ac:spMkLst>
            <pc:docMk/>
            <pc:sldMk cId="0" sldId="269"/>
            <ac:spMk id="218" creationId="{00000000-0000-0000-0000-000000000000}"/>
          </ac:spMkLst>
        </pc:spChg>
      </pc:sldChg>
      <pc:sldChg chg="addSp delSp modSp mod">
        <pc:chgData name="Biswas, Abhishek" userId="fb8d240a-d551-4b24-ab9a-9862bbc79dd8" providerId="ADAL" clId="{021F3184-B9B0-48E9-BB84-4F46E3F22836}" dt="2021-08-31T10:09:07.171" v="147" actId="20577"/>
        <pc:sldMkLst>
          <pc:docMk/>
          <pc:sldMk cId="0" sldId="270"/>
        </pc:sldMkLst>
        <pc:spChg chg="add del mod">
          <ac:chgData name="Biswas, Abhishek" userId="fb8d240a-d551-4b24-ab9a-9862bbc79dd8" providerId="ADAL" clId="{021F3184-B9B0-48E9-BB84-4F46E3F22836}" dt="2021-08-30T17:51:48.876" v="9" actId="21"/>
          <ac:spMkLst>
            <pc:docMk/>
            <pc:sldMk cId="0" sldId="270"/>
            <ac:spMk id="3" creationId="{EDD79CA0-7A7C-44AB-8440-F4734912E253}"/>
          </ac:spMkLst>
        </pc:spChg>
        <pc:spChg chg="add del mod">
          <ac:chgData name="Biswas, Abhishek" userId="fb8d240a-d551-4b24-ab9a-9862bbc79dd8" providerId="ADAL" clId="{021F3184-B9B0-48E9-BB84-4F46E3F22836}" dt="2021-08-30T17:51:39.176" v="8" actId="21"/>
          <ac:spMkLst>
            <pc:docMk/>
            <pc:sldMk cId="0" sldId="270"/>
            <ac:spMk id="5" creationId="{8D8E758E-D7F1-4EE1-BC9C-0DE1E5D28197}"/>
          </ac:spMkLst>
        </pc:spChg>
        <pc:spChg chg="mod">
          <ac:chgData name="Biswas, Abhishek" userId="fb8d240a-d551-4b24-ab9a-9862bbc79dd8" providerId="ADAL" clId="{021F3184-B9B0-48E9-BB84-4F46E3F22836}" dt="2021-08-31T10:09:07.171" v="147" actId="20577"/>
          <ac:spMkLst>
            <pc:docMk/>
            <pc:sldMk cId="0" sldId="270"/>
            <ac:spMk id="223" creationId="{00000000-0000-0000-0000-000000000000}"/>
          </ac:spMkLst>
        </pc:spChg>
        <pc:spChg chg="mod">
          <ac:chgData name="Biswas, Abhishek" userId="fb8d240a-d551-4b24-ab9a-9862bbc79dd8" providerId="ADAL" clId="{021F3184-B9B0-48E9-BB84-4F46E3F22836}" dt="2021-08-31T10:08:57.039" v="133" actId="20577"/>
          <ac:spMkLst>
            <pc:docMk/>
            <pc:sldMk cId="0" sldId="270"/>
            <ac:spMk id="229" creationId="{00000000-0000-0000-0000-000000000000}"/>
          </ac:spMkLst>
        </pc:spChg>
        <pc:spChg chg="del">
          <ac:chgData name="Biswas, Abhishek" userId="fb8d240a-d551-4b24-ab9a-9862bbc79dd8" providerId="ADAL" clId="{021F3184-B9B0-48E9-BB84-4F46E3F22836}" dt="2021-08-30T17:51:09.624" v="6" actId="478"/>
          <ac:spMkLst>
            <pc:docMk/>
            <pc:sldMk cId="0" sldId="270"/>
            <ac:spMk id="231" creationId="{00000000-0000-0000-0000-000000000000}"/>
          </ac:spMkLst>
        </pc:spChg>
        <pc:spChg chg="del">
          <ac:chgData name="Biswas, Abhishek" userId="fb8d240a-d551-4b24-ab9a-9862bbc79dd8" providerId="ADAL" clId="{021F3184-B9B0-48E9-BB84-4F46E3F22836}" dt="2021-08-30T17:51:14.974" v="7" actId="478"/>
          <ac:spMkLst>
            <pc:docMk/>
            <pc:sldMk cId="0" sldId="270"/>
            <ac:spMk id="232" creationId="{00000000-0000-0000-0000-000000000000}"/>
          </ac:spMkLst>
        </pc:spChg>
      </pc:sldChg>
      <pc:sldChg chg="modSp mod">
        <pc:chgData name="Biswas, Abhishek" userId="fb8d240a-d551-4b24-ab9a-9862bbc79dd8" providerId="ADAL" clId="{021F3184-B9B0-48E9-BB84-4F46E3F22836}" dt="2021-08-31T10:09:22.875" v="157" actId="20577"/>
        <pc:sldMkLst>
          <pc:docMk/>
          <pc:sldMk cId="0" sldId="271"/>
        </pc:sldMkLst>
        <pc:spChg chg="mod">
          <ac:chgData name="Biswas, Abhishek" userId="fb8d240a-d551-4b24-ab9a-9862bbc79dd8" providerId="ADAL" clId="{021F3184-B9B0-48E9-BB84-4F46E3F22836}" dt="2021-08-31T10:09:22.875" v="157" actId="20577"/>
          <ac:spMkLst>
            <pc:docMk/>
            <pc:sldMk cId="0" sldId="271"/>
            <ac:spMk id="237" creationId="{00000000-0000-0000-0000-000000000000}"/>
          </ac:spMkLst>
        </pc:spChg>
        <pc:spChg chg="mod">
          <ac:chgData name="Biswas, Abhishek" userId="fb8d240a-d551-4b24-ab9a-9862bbc79dd8" providerId="ADAL" clId="{021F3184-B9B0-48E9-BB84-4F46E3F22836}" dt="2021-08-31T10:09:16.216" v="149" actId="20577"/>
          <ac:spMkLst>
            <pc:docMk/>
            <pc:sldMk cId="0" sldId="271"/>
            <ac:spMk id="241" creationId="{00000000-0000-0000-0000-000000000000}"/>
          </ac:spMkLst>
        </pc:spChg>
      </pc:sldChg>
      <pc:sldChg chg="del">
        <pc:chgData name="Biswas, Abhishek" userId="fb8d240a-d551-4b24-ab9a-9862bbc79dd8" providerId="ADAL" clId="{021F3184-B9B0-48E9-BB84-4F46E3F22836}" dt="2021-08-30T17:51:56.815" v="10" actId="47"/>
        <pc:sldMkLst>
          <pc:docMk/>
          <pc:sldMk cId="0" sldId="272"/>
        </pc:sldMkLst>
      </pc:sldChg>
      <pc:sldChg chg="del">
        <pc:chgData name="Biswas, Abhishek" userId="fb8d240a-d551-4b24-ab9a-9862bbc79dd8" providerId="ADAL" clId="{021F3184-B9B0-48E9-BB84-4F46E3F22836}" dt="2021-08-31T10:09:30.859" v="158" actId="47"/>
        <pc:sldMkLst>
          <pc:docMk/>
          <pc:sldMk cId="0" sldId="273"/>
        </pc:sldMkLst>
      </pc:sldChg>
      <pc:sldChg chg="del">
        <pc:chgData name="Biswas, Abhishek" userId="fb8d240a-d551-4b24-ab9a-9862bbc79dd8" providerId="ADAL" clId="{021F3184-B9B0-48E9-BB84-4F46E3F22836}" dt="2021-08-31T10:09:31.889" v="159" actId="47"/>
        <pc:sldMkLst>
          <pc:docMk/>
          <pc:sldMk cId="0" sldId="274"/>
        </pc:sldMkLst>
      </pc:sldChg>
      <pc:sldChg chg="del">
        <pc:chgData name="Biswas, Abhishek" userId="fb8d240a-d551-4b24-ab9a-9862bbc79dd8" providerId="ADAL" clId="{021F3184-B9B0-48E9-BB84-4F46E3F22836}" dt="2021-08-31T10:09:32.700" v="160" actId="47"/>
        <pc:sldMkLst>
          <pc:docMk/>
          <pc:sldMk cId="0" sldId="275"/>
        </pc:sldMkLst>
      </pc:sldChg>
      <pc:sldChg chg="del">
        <pc:chgData name="Biswas, Abhishek" userId="fb8d240a-d551-4b24-ab9a-9862bbc79dd8" providerId="ADAL" clId="{021F3184-B9B0-48E9-BB84-4F46E3F22836}" dt="2021-08-31T10:09:33.330" v="161" actId="47"/>
        <pc:sldMkLst>
          <pc:docMk/>
          <pc:sldMk cId="0" sldId="276"/>
        </pc:sldMkLst>
      </pc:sldChg>
      <pc:sldChg chg="del">
        <pc:chgData name="Biswas, Abhishek" userId="fb8d240a-d551-4b24-ab9a-9862bbc79dd8" providerId="ADAL" clId="{021F3184-B9B0-48E9-BB84-4F46E3F22836}" dt="2021-08-31T10:09:34.580" v="162" actId="47"/>
        <pc:sldMkLst>
          <pc:docMk/>
          <pc:sldMk cId="0" sldId="277"/>
        </pc:sldMkLst>
      </pc:sldChg>
      <pc:sldChg chg="del">
        <pc:chgData name="Biswas, Abhishek" userId="fb8d240a-d551-4b24-ab9a-9862bbc79dd8" providerId="ADAL" clId="{021F3184-B9B0-48E9-BB84-4F46E3F22836}" dt="2021-08-31T10:09:35.248" v="163" actId="47"/>
        <pc:sldMkLst>
          <pc:docMk/>
          <pc:sldMk cId="0" sldId="278"/>
        </pc:sldMkLst>
      </pc:sldChg>
      <pc:sldChg chg="del">
        <pc:chgData name="Biswas, Abhishek" userId="fb8d240a-d551-4b24-ab9a-9862bbc79dd8" providerId="ADAL" clId="{021F3184-B9B0-48E9-BB84-4F46E3F22836}" dt="2021-08-30T17:52:08.487" v="11" actId="47"/>
        <pc:sldMkLst>
          <pc:docMk/>
          <pc:sldMk cId="0" sldId="279"/>
        </pc:sldMkLst>
      </pc:sldChg>
      <pc:sldChg chg="del">
        <pc:chgData name="Biswas, Abhishek" userId="fb8d240a-d551-4b24-ab9a-9862bbc79dd8" providerId="ADAL" clId="{021F3184-B9B0-48E9-BB84-4F46E3F22836}" dt="2021-08-31T10:09:36.258" v="164" actId="47"/>
        <pc:sldMkLst>
          <pc:docMk/>
          <pc:sldMk cId="0" sldId="280"/>
        </pc:sldMkLst>
      </pc:sldChg>
      <pc:sldChg chg="del">
        <pc:chgData name="Biswas, Abhishek" userId="fb8d240a-d551-4b24-ab9a-9862bbc79dd8" providerId="ADAL" clId="{021F3184-B9B0-48E9-BB84-4F46E3F22836}" dt="2021-08-31T10:09:36.989" v="165" actId="47"/>
        <pc:sldMkLst>
          <pc:docMk/>
          <pc:sldMk cId="0" sldId="281"/>
        </pc:sldMkLst>
      </pc:sldChg>
      <pc:sldChg chg="del">
        <pc:chgData name="Biswas, Abhishek" userId="fb8d240a-d551-4b24-ab9a-9862bbc79dd8" providerId="ADAL" clId="{021F3184-B9B0-48E9-BB84-4F46E3F22836}" dt="2021-08-31T10:10:18.064" v="166" actId="47"/>
        <pc:sldMkLst>
          <pc:docMk/>
          <pc:sldMk cId="0" sldId="284"/>
        </pc:sldMkLst>
      </pc:sldChg>
      <pc:sldChg chg="del">
        <pc:chgData name="Biswas, Abhishek" userId="fb8d240a-d551-4b24-ab9a-9862bbc79dd8" providerId="ADAL" clId="{021F3184-B9B0-48E9-BB84-4F46E3F22836}" dt="2021-08-31T10:15:33.717" v="167" actId="47"/>
        <pc:sldMkLst>
          <pc:docMk/>
          <pc:sldMk cId="0" sldId="285"/>
        </pc:sldMkLst>
      </pc:sldChg>
      <pc:sldChg chg="modSp mod">
        <pc:chgData name="Biswas, Abhishek" userId="fb8d240a-d551-4b24-ab9a-9862bbc79dd8" providerId="ADAL" clId="{021F3184-B9B0-48E9-BB84-4F46E3F22836}" dt="2021-08-31T10:17:34.209" v="173" actId="6549"/>
        <pc:sldMkLst>
          <pc:docMk/>
          <pc:sldMk cId="0" sldId="286"/>
        </pc:sldMkLst>
        <pc:spChg chg="mod">
          <ac:chgData name="Biswas, Abhishek" userId="fb8d240a-d551-4b24-ab9a-9862bbc79dd8" providerId="ADAL" clId="{021F3184-B9B0-48E9-BB84-4F46E3F22836}" dt="2021-08-31T10:17:34.209" v="173" actId="6549"/>
          <ac:spMkLst>
            <pc:docMk/>
            <pc:sldMk cId="0" sldId="286"/>
            <ac:spMk id="398" creationId="{00000000-0000-0000-0000-000000000000}"/>
          </ac:spMkLst>
        </pc:spChg>
      </pc:sldChg>
      <pc:sldChg chg="del">
        <pc:chgData name="Biswas, Abhishek" userId="fb8d240a-d551-4b24-ab9a-9862bbc79dd8" providerId="ADAL" clId="{021F3184-B9B0-48E9-BB84-4F46E3F22836}" dt="2021-08-31T10:15:58.845" v="168" actId="47"/>
        <pc:sldMkLst>
          <pc:docMk/>
          <pc:sldMk cId="0" sldId="287"/>
        </pc:sldMkLst>
      </pc:sldChg>
      <pc:sldChg chg="del">
        <pc:chgData name="Biswas, Abhishek" userId="fb8d240a-d551-4b24-ab9a-9862bbc79dd8" providerId="ADAL" clId="{021F3184-B9B0-48E9-BB84-4F46E3F22836}" dt="2021-08-31T10:16:05.708" v="169" actId="47"/>
        <pc:sldMkLst>
          <pc:docMk/>
          <pc:sldMk cId="0" sldId="289"/>
        </pc:sldMkLst>
      </pc:sldChg>
      <pc:sldChg chg="del">
        <pc:chgData name="Biswas, Abhishek" userId="fb8d240a-d551-4b24-ab9a-9862bbc79dd8" providerId="ADAL" clId="{021F3184-B9B0-48E9-BB84-4F46E3F22836}" dt="2021-08-31T10:16:06.766" v="170" actId="47"/>
        <pc:sldMkLst>
          <pc:docMk/>
          <pc:sldMk cId="0" sldId="290"/>
        </pc:sldMkLst>
      </pc:sldChg>
      <pc:sldChg chg="del">
        <pc:chgData name="Biswas, Abhishek" userId="fb8d240a-d551-4b24-ab9a-9862bbc79dd8" providerId="ADAL" clId="{021F3184-B9B0-48E9-BB84-4F46E3F22836}" dt="2021-08-31T10:16:29.766" v="171" actId="47"/>
        <pc:sldMkLst>
          <pc:docMk/>
          <pc:sldMk cId="0" sldId="291"/>
        </pc:sldMkLst>
      </pc:sldChg>
      <pc:sldChg chg="modSp mod">
        <pc:chgData name="Biswas, Abhishek" userId="fb8d240a-d551-4b24-ab9a-9862bbc79dd8" providerId="ADAL" clId="{021F3184-B9B0-48E9-BB84-4F46E3F22836}" dt="2021-08-31T10:18:14.359" v="175" actId="6549"/>
        <pc:sldMkLst>
          <pc:docMk/>
          <pc:sldMk cId="0" sldId="292"/>
        </pc:sldMkLst>
        <pc:spChg chg="mod">
          <ac:chgData name="Biswas, Abhishek" userId="fb8d240a-d551-4b24-ab9a-9862bbc79dd8" providerId="ADAL" clId="{021F3184-B9B0-48E9-BB84-4F46E3F22836}" dt="2021-08-31T10:18:14.359" v="175" actId="6549"/>
          <ac:spMkLst>
            <pc:docMk/>
            <pc:sldMk cId="0" sldId="292"/>
            <ac:spMk id="461" creationId="{00000000-0000-0000-0000-000000000000}"/>
          </ac:spMkLst>
        </pc:spChg>
      </pc:sldChg>
      <pc:sldChg chg="modSp mod">
        <pc:chgData name="Biswas, Abhishek" userId="fb8d240a-d551-4b24-ab9a-9862bbc79dd8" providerId="ADAL" clId="{021F3184-B9B0-48E9-BB84-4F46E3F22836}" dt="2021-08-31T10:19:36.833" v="186"/>
        <pc:sldMkLst>
          <pc:docMk/>
          <pc:sldMk cId="0" sldId="293"/>
        </pc:sldMkLst>
        <pc:spChg chg="mod">
          <ac:chgData name="Biswas, Abhishek" userId="fb8d240a-d551-4b24-ab9a-9862bbc79dd8" providerId="ADAL" clId="{021F3184-B9B0-48E9-BB84-4F46E3F22836}" dt="2021-08-31T10:19:04.337" v="180"/>
          <ac:spMkLst>
            <pc:docMk/>
            <pc:sldMk cId="0" sldId="293"/>
            <ac:spMk id="468" creationId="{00000000-0000-0000-0000-000000000000}"/>
          </ac:spMkLst>
        </pc:spChg>
        <pc:spChg chg="mod">
          <ac:chgData name="Biswas, Abhishek" userId="fb8d240a-d551-4b24-ab9a-9862bbc79dd8" providerId="ADAL" clId="{021F3184-B9B0-48E9-BB84-4F46E3F22836}" dt="2021-08-31T10:19:36.833" v="186"/>
          <ac:spMkLst>
            <pc:docMk/>
            <pc:sldMk cId="0" sldId="293"/>
            <ac:spMk id="469" creationId="{00000000-0000-0000-0000-000000000000}"/>
          </ac:spMkLst>
        </pc:spChg>
      </pc:sldChg>
      <pc:sldChg chg="addSp delSp modSp mod">
        <pc:chgData name="Biswas, Abhishek" userId="fb8d240a-d551-4b24-ab9a-9862bbc79dd8" providerId="ADAL" clId="{021F3184-B9B0-48E9-BB84-4F46E3F22836}" dt="2021-08-31T10:20:47.447" v="213"/>
        <pc:sldMkLst>
          <pc:docMk/>
          <pc:sldMk cId="0" sldId="294"/>
        </pc:sldMkLst>
        <pc:spChg chg="add del mod">
          <ac:chgData name="Biswas, Abhishek" userId="fb8d240a-d551-4b24-ab9a-9862bbc79dd8" providerId="ADAL" clId="{021F3184-B9B0-48E9-BB84-4F46E3F22836}" dt="2021-08-31T10:20:41.494" v="207" actId="478"/>
          <ac:spMkLst>
            <pc:docMk/>
            <pc:sldMk cId="0" sldId="294"/>
            <ac:spMk id="3" creationId="{368AD7FE-F5E9-446A-AD3F-256C49FF9347}"/>
          </ac:spMkLst>
        </pc:spChg>
        <pc:spChg chg="del">
          <ac:chgData name="Biswas, Abhishek" userId="fb8d240a-d551-4b24-ab9a-9862bbc79dd8" providerId="ADAL" clId="{021F3184-B9B0-48E9-BB84-4F46E3F22836}" dt="2021-08-31T10:20:03.940" v="205" actId="478"/>
          <ac:spMkLst>
            <pc:docMk/>
            <pc:sldMk cId="0" sldId="294"/>
            <ac:spMk id="478" creationId="{00000000-0000-0000-0000-000000000000}"/>
          </ac:spMkLst>
        </pc:spChg>
        <pc:spChg chg="mod">
          <ac:chgData name="Biswas, Abhishek" userId="fb8d240a-d551-4b24-ab9a-9862bbc79dd8" providerId="ADAL" clId="{021F3184-B9B0-48E9-BB84-4F46E3F22836}" dt="2021-08-31T10:20:47.447" v="213"/>
          <ac:spMkLst>
            <pc:docMk/>
            <pc:sldMk cId="0" sldId="294"/>
            <ac:spMk id="480" creationId="{00000000-0000-0000-0000-000000000000}"/>
          </ac:spMkLst>
        </pc:spChg>
        <pc:spChg chg="del mod">
          <ac:chgData name="Biswas, Abhishek" userId="fb8d240a-d551-4b24-ab9a-9862bbc79dd8" providerId="ADAL" clId="{021F3184-B9B0-48E9-BB84-4F46E3F22836}" dt="2021-08-31T10:20:16.572" v="206" actId="478"/>
          <ac:spMkLst>
            <pc:docMk/>
            <pc:sldMk cId="0" sldId="294"/>
            <ac:spMk id="481" creationId="{00000000-0000-0000-0000-000000000000}"/>
          </ac:spMkLst>
        </pc:spChg>
      </pc:sldChg>
      <pc:sldChg chg="addSp delSp modSp mod">
        <pc:chgData name="Biswas, Abhishek" userId="fb8d240a-d551-4b24-ab9a-9862bbc79dd8" providerId="ADAL" clId="{021F3184-B9B0-48E9-BB84-4F46E3F22836}" dt="2021-08-31T10:21:44.536" v="222"/>
        <pc:sldMkLst>
          <pc:docMk/>
          <pc:sldMk cId="0" sldId="295"/>
        </pc:sldMkLst>
        <pc:spChg chg="add del mod">
          <ac:chgData name="Biswas, Abhishek" userId="fb8d240a-d551-4b24-ab9a-9862bbc79dd8" providerId="ADAL" clId="{021F3184-B9B0-48E9-BB84-4F46E3F22836}" dt="2021-08-31T10:21:06.681" v="215" actId="478"/>
          <ac:spMkLst>
            <pc:docMk/>
            <pc:sldMk cId="0" sldId="295"/>
            <ac:spMk id="3" creationId="{D3DC17BE-C708-4539-8552-90DA8F9F67C8}"/>
          </ac:spMkLst>
        </pc:spChg>
        <pc:spChg chg="add del mod">
          <ac:chgData name="Biswas, Abhishek" userId="fb8d240a-d551-4b24-ab9a-9862bbc79dd8" providerId="ADAL" clId="{021F3184-B9B0-48E9-BB84-4F46E3F22836}" dt="2021-08-31T10:21:18.625" v="217" actId="478"/>
          <ac:spMkLst>
            <pc:docMk/>
            <pc:sldMk cId="0" sldId="295"/>
            <ac:spMk id="5" creationId="{B4B1DE13-3012-4F18-A3B0-047D101C5C2A}"/>
          </ac:spMkLst>
        </pc:spChg>
        <pc:spChg chg="del">
          <ac:chgData name="Biswas, Abhishek" userId="fb8d240a-d551-4b24-ab9a-9862bbc79dd8" providerId="ADAL" clId="{021F3184-B9B0-48E9-BB84-4F46E3F22836}" dt="2021-08-31T10:21:11.192" v="216" actId="478"/>
          <ac:spMkLst>
            <pc:docMk/>
            <pc:sldMk cId="0" sldId="295"/>
            <ac:spMk id="489" creationId="{00000000-0000-0000-0000-000000000000}"/>
          </ac:spMkLst>
        </pc:spChg>
        <pc:spChg chg="mod">
          <ac:chgData name="Biswas, Abhishek" userId="fb8d240a-d551-4b24-ab9a-9862bbc79dd8" providerId="ADAL" clId="{021F3184-B9B0-48E9-BB84-4F46E3F22836}" dt="2021-08-31T10:21:44.536" v="222"/>
          <ac:spMkLst>
            <pc:docMk/>
            <pc:sldMk cId="0" sldId="295"/>
            <ac:spMk id="491" creationId="{00000000-0000-0000-0000-000000000000}"/>
          </ac:spMkLst>
        </pc:spChg>
        <pc:spChg chg="del">
          <ac:chgData name="Biswas, Abhishek" userId="fb8d240a-d551-4b24-ab9a-9862bbc79dd8" providerId="ADAL" clId="{021F3184-B9B0-48E9-BB84-4F46E3F22836}" dt="2021-08-31T10:21:02.509" v="214" actId="478"/>
          <ac:spMkLst>
            <pc:docMk/>
            <pc:sldMk cId="0" sldId="295"/>
            <ac:spMk id="492" creationId="{00000000-0000-0000-0000-000000000000}"/>
          </ac:spMkLst>
        </pc:spChg>
      </pc:sldChg>
      <pc:sldChg chg="modSp add mod">
        <pc:chgData name="Biswas, Abhishek" userId="fb8d240a-d551-4b24-ab9a-9862bbc79dd8" providerId="ADAL" clId="{021F3184-B9B0-48E9-BB84-4F46E3F22836}" dt="2021-08-31T10:23:23.761" v="229" actId="6549"/>
        <pc:sldMkLst>
          <pc:docMk/>
          <pc:sldMk cId="4111561620" sldId="299"/>
        </pc:sldMkLst>
        <pc:spChg chg="mod">
          <ac:chgData name="Biswas, Abhishek" userId="fb8d240a-d551-4b24-ab9a-9862bbc79dd8" providerId="ADAL" clId="{021F3184-B9B0-48E9-BB84-4F46E3F22836}" dt="2021-08-31T10:22:22.927" v="227" actId="20577"/>
          <ac:spMkLst>
            <pc:docMk/>
            <pc:sldMk cId="4111561620" sldId="299"/>
            <ac:spMk id="467" creationId="{00000000-0000-0000-0000-000000000000}"/>
          </ac:spMkLst>
        </pc:spChg>
        <pc:spChg chg="mod">
          <ac:chgData name="Biswas, Abhishek" userId="fb8d240a-d551-4b24-ab9a-9862bbc79dd8" providerId="ADAL" clId="{021F3184-B9B0-48E9-BB84-4F46E3F22836}" dt="2021-08-31T10:23:15.648" v="228"/>
          <ac:spMkLst>
            <pc:docMk/>
            <pc:sldMk cId="4111561620" sldId="299"/>
            <ac:spMk id="468" creationId="{00000000-0000-0000-0000-000000000000}"/>
          </ac:spMkLst>
        </pc:spChg>
        <pc:spChg chg="mod">
          <ac:chgData name="Biswas, Abhishek" userId="fb8d240a-d551-4b24-ab9a-9862bbc79dd8" providerId="ADAL" clId="{021F3184-B9B0-48E9-BB84-4F46E3F22836}" dt="2021-08-31T10:23:23.761" v="229" actId="6549"/>
          <ac:spMkLst>
            <pc:docMk/>
            <pc:sldMk cId="4111561620" sldId="299"/>
            <ac:spMk id="469" creationId="{00000000-0000-0000-0000-000000000000}"/>
          </ac:spMkLst>
        </pc:spChg>
        <pc:spChg chg="mod">
          <ac:chgData name="Biswas, Abhishek" userId="fb8d240a-d551-4b24-ab9a-9862bbc79dd8" providerId="ADAL" clId="{021F3184-B9B0-48E9-BB84-4F46E3F22836}" dt="2021-08-31T10:22:12.247" v="225" actId="20577"/>
          <ac:spMkLst>
            <pc:docMk/>
            <pc:sldMk cId="4111561620" sldId="299"/>
            <ac:spMk id="470" creationId="{00000000-0000-0000-0000-000000000000}"/>
          </ac:spMkLst>
        </pc:spChg>
      </pc:sldChg>
      <pc:sldChg chg="modSp add mod replId">
        <pc:chgData name="Biswas, Abhishek" userId="fb8d240a-d551-4b24-ab9a-9862bbc79dd8" providerId="ADAL" clId="{021F3184-B9B0-48E9-BB84-4F46E3F22836}" dt="2021-08-31T10:24:37.505" v="238"/>
        <pc:sldMkLst>
          <pc:docMk/>
          <pc:sldMk cId="3889067802" sldId="300"/>
        </pc:sldMkLst>
        <pc:spChg chg="mod">
          <ac:chgData name="Biswas, Abhishek" userId="fb8d240a-d551-4b24-ab9a-9862bbc79dd8" providerId="ADAL" clId="{021F3184-B9B0-48E9-BB84-4F46E3F22836}" dt="2021-08-31T10:23:33.907" v="231" actId="20577"/>
          <ac:spMkLst>
            <pc:docMk/>
            <pc:sldMk cId="3889067802" sldId="300"/>
            <ac:spMk id="475" creationId="{00000000-0000-0000-0000-000000000000}"/>
          </ac:spMkLst>
        </pc:spChg>
        <pc:spChg chg="mod">
          <ac:chgData name="Biswas, Abhishek" userId="fb8d240a-d551-4b24-ab9a-9862bbc79dd8" providerId="ADAL" clId="{021F3184-B9B0-48E9-BB84-4F46E3F22836}" dt="2021-08-31T10:23:36.112" v="233" actId="20577"/>
          <ac:spMkLst>
            <pc:docMk/>
            <pc:sldMk cId="3889067802" sldId="300"/>
            <ac:spMk id="479" creationId="{00000000-0000-0000-0000-000000000000}"/>
          </ac:spMkLst>
        </pc:spChg>
        <pc:spChg chg="mod">
          <ac:chgData name="Biswas, Abhishek" userId="fb8d240a-d551-4b24-ab9a-9862bbc79dd8" providerId="ADAL" clId="{021F3184-B9B0-48E9-BB84-4F46E3F22836}" dt="2021-08-31T10:24:37.505" v="238"/>
          <ac:spMkLst>
            <pc:docMk/>
            <pc:sldMk cId="3889067802" sldId="300"/>
            <ac:spMk id="480" creationId="{00000000-0000-0000-0000-000000000000}"/>
          </ac:spMkLst>
        </pc:spChg>
      </pc:sldChg>
      <pc:sldChg chg="modSp add mod replId">
        <pc:chgData name="Biswas, Abhishek" userId="fb8d240a-d551-4b24-ab9a-9862bbc79dd8" providerId="ADAL" clId="{021F3184-B9B0-48E9-BB84-4F46E3F22836}" dt="2021-08-31T10:25:05.108" v="239"/>
        <pc:sldMkLst>
          <pc:docMk/>
          <pc:sldMk cId="3727405183" sldId="301"/>
        </pc:sldMkLst>
        <pc:spChg chg="mod">
          <ac:chgData name="Biswas, Abhishek" userId="fb8d240a-d551-4b24-ab9a-9862bbc79dd8" providerId="ADAL" clId="{021F3184-B9B0-48E9-BB84-4F46E3F22836}" dt="2021-08-31T10:23:43.231" v="235" actId="20577"/>
          <ac:spMkLst>
            <pc:docMk/>
            <pc:sldMk cId="3727405183" sldId="301"/>
            <ac:spMk id="486" creationId="{00000000-0000-0000-0000-000000000000}"/>
          </ac:spMkLst>
        </pc:spChg>
        <pc:spChg chg="mod">
          <ac:chgData name="Biswas, Abhishek" userId="fb8d240a-d551-4b24-ab9a-9862bbc79dd8" providerId="ADAL" clId="{021F3184-B9B0-48E9-BB84-4F46E3F22836}" dt="2021-08-31T10:23:46.774" v="237" actId="20577"/>
          <ac:spMkLst>
            <pc:docMk/>
            <pc:sldMk cId="3727405183" sldId="301"/>
            <ac:spMk id="490" creationId="{00000000-0000-0000-0000-000000000000}"/>
          </ac:spMkLst>
        </pc:spChg>
        <pc:spChg chg="mod">
          <ac:chgData name="Biswas, Abhishek" userId="fb8d240a-d551-4b24-ab9a-9862bbc79dd8" providerId="ADAL" clId="{021F3184-B9B0-48E9-BB84-4F46E3F22836}" dt="2021-08-31T10:25:05.108" v="239"/>
          <ac:spMkLst>
            <pc:docMk/>
            <pc:sldMk cId="3727405183" sldId="301"/>
            <ac:spMk id="491" creationId="{00000000-0000-0000-0000-000000000000}"/>
          </ac:spMkLst>
        </pc:spChg>
      </pc:sldChg>
      <pc:sldChg chg="modSp add mod">
        <pc:chgData name="Biswas, Abhishek" userId="fb8d240a-d551-4b24-ab9a-9862bbc79dd8" providerId="ADAL" clId="{021F3184-B9B0-48E9-BB84-4F46E3F22836}" dt="2021-08-31T10:29:03.661" v="246"/>
        <pc:sldMkLst>
          <pc:docMk/>
          <pc:sldMk cId="838485390" sldId="302"/>
        </pc:sldMkLst>
        <pc:spChg chg="mod">
          <ac:chgData name="Biswas, Abhishek" userId="fb8d240a-d551-4b24-ab9a-9862bbc79dd8" providerId="ADAL" clId="{021F3184-B9B0-48E9-BB84-4F46E3F22836}" dt="2021-08-31T10:25:24.631" v="244" actId="20577"/>
          <ac:spMkLst>
            <pc:docMk/>
            <pc:sldMk cId="838485390" sldId="302"/>
            <ac:spMk id="467" creationId="{00000000-0000-0000-0000-000000000000}"/>
          </ac:spMkLst>
        </pc:spChg>
        <pc:spChg chg="mod">
          <ac:chgData name="Biswas, Abhishek" userId="fb8d240a-d551-4b24-ab9a-9862bbc79dd8" providerId="ADAL" clId="{021F3184-B9B0-48E9-BB84-4F46E3F22836}" dt="2021-08-31T10:26:01.485" v="245"/>
          <ac:spMkLst>
            <pc:docMk/>
            <pc:sldMk cId="838485390" sldId="302"/>
            <ac:spMk id="468" creationId="{00000000-0000-0000-0000-000000000000}"/>
          </ac:spMkLst>
        </pc:spChg>
        <pc:spChg chg="mod">
          <ac:chgData name="Biswas, Abhishek" userId="fb8d240a-d551-4b24-ab9a-9862bbc79dd8" providerId="ADAL" clId="{021F3184-B9B0-48E9-BB84-4F46E3F22836}" dt="2021-08-31T10:29:03.661" v="246"/>
          <ac:spMkLst>
            <pc:docMk/>
            <pc:sldMk cId="838485390" sldId="302"/>
            <ac:spMk id="469" creationId="{00000000-0000-0000-0000-000000000000}"/>
          </ac:spMkLst>
        </pc:spChg>
        <pc:spChg chg="mod">
          <ac:chgData name="Biswas, Abhishek" userId="fb8d240a-d551-4b24-ab9a-9862bbc79dd8" providerId="ADAL" clId="{021F3184-B9B0-48E9-BB84-4F46E3F22836}" dt="2021-08-31T10:25:20.767" v="242" actId="20577"/>
          <ac:spMkLst>
            <pc:docMk/>
            <pc:sldMk cId="838485390" sldId="302"/>
            <ac:spMk id="470" creationId="{00000000-0000-0000-0000-000000000000}"/>
          </ac:spMkLst>
        </pc:spChg>
      </pc:sldChg>
      <pc:sldChg chg="modSp add mod replId">
        <pc:chgData name="Biswas, Abhishek" userId="fb8d240a-d551-4b24-ab9a-9862bbc79dd8" providerId="ADAL" clId="{021F3184-B9B0-48E9-BB84-4F46E3F22836}" dt="2021-08-31T10:29:36.968" v="255"/>
        <pc:sldMkLst>
          <pc:docMk/>
          <pc:sldMk cId="2864773729" sldId="303"/>
        </pc:sldMkLst>
        <pc:spChg chg="mod">
          <ac:chgData name="Biswas, Abhishek" userId="fb8d240a-d551-4b24-ab9a-9862bbc79dd8" providerId="ADAL" clId="{021F3184-B9B0-48E9-BB84-4F46E3F22836}" dt="2021-08-31T10:29:10.508" v="248" actId="20577"/>
          <ac:spMkLst>
            <pc:docMk/>
            <pc:sldMk cId="2864773729" sldId="303"/>
            <ac:spMk id="475" creationId="{00000000-0000-0000-0000-000000000000}"/>
          </ac:spMkLst>
        </pc:spChg>
        <pc:spChg chg="mod">
          <ac:chgData name="Biswas, Abhishek" userId="fb8d240a-d551-4b24-ab9a-9862bbc79dd8" providerId="ADAL" clId="{021F3184-B9B0-48E9-BB84-4F46E3F22836}" dt="2021-08-31T10:29:12.528" v="250" actId="20577"/>
          <ac:spMkLst>
            <pc:docMk/>
            <pc:sldMk cId="2864773729" sldId="303"/>
            <ac:spMk id="479" creationId="{00000000-0000-0000-0000-000000000000}"/>
          </ac:spMkLst>
        </pc:spChg>
        <pc:spChg chg="mod">
          <ac:chgData name="Biswas, Abhishek" userId="fb8d240a-d551-4b24-ab9a-9862bbc79dd8" providerId="ADAL" clId="{021F3184-B9B0-48E9-BB84-4F46E3F22836}" dt="2021-08-31T10:29:36.968" v="255"/>
          <ac:spMkLst>
            <pc:docMk/>
            <pc:sldMk cId="2864773729" sldId="303"/>
            <ac:spMk id="480" creationId="{00000000-0000-0000-0000-000000000000}"/>
          </ac:spMkLst>
        </pc:spChg>
      </pc:sldChg>
      <pc:sldChg chg="modSp add mod replId">
        <pc:chgData name="Biswas, Abhishek" userId="fb8d240a-d551-4b24-ab9a-9862bbc79dd8" providerId="ADAL" clId="{021F3184-B9B0-48E9-BB84-4F46E3F22836}" dt="2021-08-31T10:29:55.548" v="256"/>
        <pc:sldMkLst>
          <pc:docMk/>
          <pc:sldMk cId="3093638770" sldId="304"/>
        </pc:sldMkLst>
        <pc:spChg chg="mod">
          <ac:chgData name="Biswas, Abhishek" userId="fb8d240a-d551-4b24-ab9a-9862bbc79dd8" providerId="ADAL" clId="{021F3184-B9B0-48E9-BB84-4F46E3F22836}" dt="2021-08-31T10:29:16.939" v="252" actId="20577"/>
          <ac:spMkLst>
            <pc:docMk/>
            <pc:sldMk cId="3093638770" sldId="304"/>
            <ac:spMk id="486" creationId="{00000000-0000-0000-0000-000000000000}"/>
          </ac:spMkLst>
        </pc:spChg>
        <pc:spChg chg="mod">
          <ac:chgData name="Biswas, Abhishek" userId="fb8d240a-d551-4b24-ab9a-9862bbc79dd8" providerId="ADAL" clId="{021F3184-B9B0-48E9-BB84-4F46E3F22836}" dt="2021-08-31T10:29:18.944" v="254" actId="20577"/>
          <ac:spMkLst>
            <pc:docMk/>
            <pc:sldMk cId="3093638770" sldId="304"/>
            <ac:spMk id="490" creationId="{00000000-0000-0000-0000-000000000000}"/>
          </ac:spMkLst>
        </pc:spChg>
        <pc:spChg chg="mod">
          <ac:chgData name="Biswas, Abhishek" userId="fb8d240a-d551-4b24-ab9a-9862bbc79dd8" providerId="ADAL" clId="{021F3184-B9B0-48E9-BB84-4F46E3F22836}" dt="2021-08-31T10:29:55.548" v="256"/>
          <ac:spMkLst>
            <pc:docMk/>
            <pc:sldMk cId="3093638770" sldId="304"/>
            <ac:spMk id="491" creationId="{00000000-0000-0000-0000-000000000000}"/>
          </ac:spMkLst>
        </pc:spChg>
      </pc:sldChg>
      <pc:sldChg chg="add">
        <pc:chgData name="Biswas, Abhishek" userId="fb8d240a-d551-4b24-ab9a-9862bbc79dd8" providerId="ADAL" clId="{021F3184-B9B0-48E9-BB84-4F46E3F22836}" dt="2021-08-31T11:57:55.689" v="257" actId="2890"/>
        <pc:sldMkLst>
          <pc:docMk/>
          <pc:sldMk cId="53072181" sldId="305"/>
        </pc:sldMkLst>
      </pc:sldChg>
      <pc:sldMasterChg chg="delSldLayout modSldLayout">
        <pc:chgData name="Biswas, Abhishek" userId="fb8d240a-d551-4b24-ab9a-9862bbc79dd8" providerId="ADAL" clId="{021F3184-B9B0-48E9-BB84-4F46E3F22836}" dt="2021-08-31T10:06:38.329" v="100" actId="20577"/>
        <pc:sldMasterMkLst>
          <pc:docMk/>
          <pc:sldMasterMk cId="0" sldId="2147483658"/>
        </pc:sldMasterMkLst>
        <pc:sldLayoutChg chg="addSp delSp modSp mod">
          <pc:chgData name="Biswas, Abhishek" userId="fb8d240a-d551-4b24-ab9a-9862bbc79dd8" providerId="ADAL" clId="{021F3184-B9B0-48E9-BB84-4F46E3F22836}" dt="2021-08-31T10:06:38.329" v="100" actId="20577"/>
          <pc:sldLayoutMkLst>
            <pc:docMk/>
            <pc:sldMasterMk cId="0" sldId="2147483658"/>
            <pc:sldLayoutMk cId="0" sldId="2147483648"/>
          </pc:sldLayoutMkLst>
          <pc:spChg chg="add del">
            <ac:chgData name="Biswas, Abhishek" userId="fb8d240a-d551-4b24-ab9a-9862bbc79dd8" providerId="ADAL" clId="{021F3184-B9B0-48E9-BB84-4F46E3F22836}" dt="2021-08-31T10:05:27.160" v="63"/>
            <ac:spMkLst>
              <pc:docMk/>
              <pc:sldMasterMk cId="0" sldId="2147483658"/>
              <pc:sldLayoutMk cId="0" sldId="2147483648"/>
              <ac:spMk id="2" creationId="{00CF4855-294E-45B8-9E7A-CE5036A7D241}"/>
            </ac:spMkLst>
          </pc:spChg>
          <pc:spChg chg="add del">
            <ac:chgData name="Biswas, Abhishek" userId="fb8d240a-d551-4b24-ab9a-9862bbc79dd8" providerId="ADAL" clId="{021F3184-B9B0-48E9-BB84-4F46E3F22836}" dt="2021-08-31T10:05:44.704" v="65" actId="478"/>
            <ac:spMkLst>
              <pc:docMk/>
              <pc:sldMasterMk cId="0" sldId="2147483658"/>
              <pc:sldLayoutMk cId="0" sldId="2147483648"/>
              <ac:spMk id="3" creationId="{8743B663-72EB-46E0-BB91-475FA6F5AE41}"/>
            </ac:spMkLst>
          </pc:spChg>
          <pc:spChg chg="mod">
            <ac:chgData name="Biswas, Abhishek" userId="fb8d240a-d551-4b24-ab9a-9862bbc79dd8" providerId="ADAL" clId="{021F3184-B9B0-48E9-BB84-4F46E3F22836}" dt="2021-08-31T10:06:38.329" v="100" actId="20577"/>
            <ac:spMkLst>
              <pc:docMk/>
              <pc:sldMasterMk cId="0" sldId="2147483658"/>
              <pc:sldLayoutMk cId="0" sldId="2147483648"/>
              <ac:spMk id="16" creationId="{00000000-0000-0000-0000-000000000000}"/>
            </ac:spMkLst>
          </pc:spChg>
        </pc:sldLayoutChg>
        <pc:sldLayoutChg chg="del">
          <pc:chgData name="Biswas, Abhishek" userId="fb8d240a-d551-4b24-ab9a-9862bbc79dd8" providerId="ADAL" clId="{021F3184-B9B0-48E9-BB84-4F46E3F22836}" dt="2021-08-30T17:52:08.487" v="11" actId="47"/>
          <pc:sldLayoutMkLst>
            <pc:docMk/>
            <pc:sldMasterMk cId="0" sldId="2147483658"/>
            <pc:sldLayoutMk cId="0" sldId="2147483656"/>
          </pc:sldLayoutMkLst>
        </pc:sldLayoutChg>
      </pc:sldMasterChg>
    </pc:docChg>
  </pc:docChgLst>
  <pc:docChgLst>
    <pc:chgData name="Bhushan, Nitin" userId="S::bhushan.n@buas.nl::b70ad1ac-80f8-452d-97e3-49086ae68978" providerId="AD" clId="Web-{2C351369-646F-4408-9DA0-A3C9314D39E3}"/>
    <pc:docChg chg="modSld">
      <pc:chgData name="Bhushan, Nitin" userId="S::bhushan.n@buas.nl::b70ad1ac-80f8-452d-97e3-49086ae68978" providerId="AD" clId="Web-{2C351369-646F-4408-9DA0-A3C9314D39E3}" dt="2021-11-04T15:12:24.104" v="34" actId="20577"/>
      <pc:docMkLst>
        <pc:docMk/>
      </pc:docMkLst>
      <pc:sldChg chg="modSp">
        <pc:chgData name="Bhushan, Nitin" userId="S::bhushan.n@buas.nl::b70ad1ac-80f8-452d-97e3-49086ae68978" providerId="AD" clId="Web-{2C351369-646F-4408-9DA0-A3C9314D39E3}" dt="2021-11-04T15:12:24.104" v="34" actId="20577"/>
        <pc:sldMkLst>
          <pc:docMk/>
          <pc:sldMk cId="0" sldId="271"/>
        </pc:sldMkLst>
        <pc:spChg chg="mod">
          <ac:chgData name="Bhushan, Nitin" userId="S::bhushan.n@buas.nl::b70ad1ac-80f8-452d-97e3-49086ae68978" providerId="AD" clId="Web-{2C351369-646F-4408-9DA0-A3C9314D39E3}" dt="2021-11-04T15:12:24.104" v="34" actId="20577"/>
          <ac:spMkLst>
            <pc:docMk/>
            <pc:sldMk cId="0" sldId="271"/>
            <ac:spMk id="239" creationId="{00000000-0000-0000-0000-000000000000}"/>
          </ac:spMkLst>
        </pc:spChg>
      </pc:sldChg>
    </pc:docChg>
  </pc:docChgLst>
  <pc:docChgLst>
    <pc:chgData name="Berg, Rens van den (224190)" userId="S::224190@buas.nl::815c52ad-eb0b-41c6-b47f-ea3095b4ebc2" providerId="AD" clId="Web-{A204C424-8EE2-DB93-695B-5F25A5DDB9FF}"/>
    <pc:docChg chg="modSld">
      <pc:chgData name="Berg, Rens van den (224190)" userId="S::224190@buas.nl::815c52ad-eb0b-41c6-b47f-ea3095b4ebc2" providerId="AD" clId="Web-{A204C424-8EE2-DB93-695B-5F25A5DDB9FF}" dt="2024-04-03T16:24:57.430" v="273"/>
      <pc:docMkLst>
        <pc:docMk/>
      </pc:docMkLst>
      <pc:sldChg chg="modSp">
        <pc:chgData name="Berg, Rens van den (224190)" userId="S::224190@buas.nl::815c52ad-eb0b-41c6-b47f-ea3095b4ebc2" providerId="AD" clId="Web-{A204C424-8EE2-DB93-695B-5F25A5DDB9FF}" dt="2024-04-03T16:24:57.430" v="273"/>
        <pc:sldMkLst>
          <pc:docMk/>
          <pc:sldMk cId="2541749132" sldId="340"/>
        </pc:sldMkLst>
        <pc:graphicFrameChg chg="mod modGraphic">
          <ac:chgData name="Berg, Rens van den (224190)" userId="S::224190@buas.nl::815c52ad-eb0b-41c6-b47f-ea3095b4ebc2" providerId="AD" clId="Web-{A204C424-8EE2-DB93-695B-5F25A5DDB9FF}" dt="2024-04-03T16:24:57.430" v="273"/>
          <ac:graphicFrameMkLst>
            <pc:docMk/>
            <pc:sldMk cId="2541749132" sldId="340"/>
            <ac:graphicFrameMk id="6" creationId="{7E1B5731-430B-5443-FF05-385A816132F8}"/>
          </ac:graphicFrameMkLst>
        </pc:graphicFrameChg>
      </pc:sldChg>
    </pc:docChg>
  </pc:docChgLst>
  <pc:docChgLst>
    <pc:chgData name="Berg, Rens van den (224190)" userId="S::224190@buas.nl::815c52ad-eb0b-41c6-b47f-ea3095b4ebc2" providerId="AD" clId="Web-{082A9711-D87A-2C55-AACA-B4ACEA2F9B19}"/>
    <pc:docChg chg="modSld">
      <pc:chgData name="Berg, Rens van den (224190)" userId="S::224190@buas.nl::815c52ad-eb0b-41c6-b47f-ea3095b4ebc2" providerId="AD" clId="Web-{082A9711-D87A-2C55-AACA-B4ACEA2F9B19}" dt="2024-04-02T10:31:11.620" v="32" actId="1076"/>
      <pc:docMkLst>
        <pc:docMk/>
      </pc:docMkLst>
      <pc:sldChg chg="addSp modSp">
        <pc:chgData name="Berg, Rens van den (224190)" userId="S::224190@buas.nl::815c52ad-eb0b-41c6-b47f-ea3095b4ebc2" providerId="AD" clId="Web-{082A9711-D87A-2C55-AACA-B4ACEA2F9B19}" dt="2024-04-02T10:26:10.328" v="6" actId="1076"/>
        <pc:sldMkLst>
          <pc:docMk/>
          <pc:sldMk cId="0" sldId="286"/>
        </pc:sldMkLst>
        <pc:picChg chg="add mod">
          <ac:chgData name="Berg, Rens van den (224190)" userId="S::224190@buas.nl::815c52ad-eb0b-41c6-b47f-ea3095b4ebc2" providerId="AD" clId="Web-{082A9711-D87A-2C55-AACA-B4ACEA2F9B19}" dt="2024-04-02T10:26:10.328" v="6" actId="1076"/>
          <ac:picMkLst>
            <pc:docMk/>
            <pc:sldMk cId="0" sldId="286"/>
            <ac:picMk id="2" creationId="{F11ADB47-F1CB-6F45-1D66-DA3CDD611215}"/>
          </ac:picMkLst>
        </pc:picChg>
      </pc:sldChg>
      <pc:sldChg chg="addSp modSp">
        <pc:chgData name="Berg, Rens van den (224190)" userId="S::224190@buas.nl::815c52ad-eb0b-41c6-b47f-ea3095b4ebc2" providerId="AD" clId="Web-{082A9711-D87A-2C55-AACA-B4ACEA2F9B19}" dt="2024-04-02T10:27:26.377" v="9" actId="1076"/>
        <pc:sldMkLst>
          <pc:docMk/>
          <pc:sldMk cId="0" sldId="292"/>
        </pc:sldMkLst>
        <pc:picChg chg="add mod">
          <ac:chgData name="Berg, Rens van den (224190)" userId="S::224190@buas.nl::815c52ad-eb0b-41c6-b47f-ea3095b4ebc2" providerId="AD" clId="Web-{082A9711-D87A-2C55-AACA-B4ACEA2F9B19}" dt="2024-04-02T10:27:26.377" v="9" actId="1076"/>
          <ac:picMkLst>
            <pc:docMk/>
            <pc:sldMk cId="0" sldId="292"/>
            <ac:picMk id="2" creationId="{ACC8080A-2780-C9C1-4895-44C2D12C3EB6}"/>
          </ac:picMkLst>
        </pc:picChg>
      </pc:sldChg>
      <pc:sldChg chg="addSp modSp">
        <pc:chgData name="Berg, Rens van den (224190)" userId="S::224190@buas.nl::815c52ad-eb0b-41c6-b47f-ea3095b4ebc2" providerId="AD" clId="Web-{082A9711-D87A-2C55-AACA-B4ACEA2F9B19}" dt="2024-04-02T10:28:16.051" v="14" actId="1076"/>
        <pc:sldMkLst>
          <pc:docMk/>
          <pc:sldMk cId="0" sldId="294"/>
        </pc:sldMkLst>
        <pc:picChg chg="add mod">
          <ac:chgData name="Berg, Rens van den (224190)" userId="S::224190@buas.nl::815c52ad-eb0b-41c6-b47f-ea3095b4ebc2" providerId="AD" clId="Web-{082A9711-D87A-2C55-AACA-B4ACEA2F9B19}" dt="2024-04-02T10:28:16.051" v="14" actId="1076"/>
          <ac:picMkLst>
            <pc:docMk/>
            <pc:sldMk cId="0" sldId="294"/>
            <ac:picMk id="2" creationId="{7D781152-C2F8-28FA-E05A-6723514DDC35}"/>
          </ac:picMkLst>
        </pc:picChg>
      </pc:sldChg>
      <pc:sldChg chg="addSp modSp">
        <pc:chgData name="Berg, Rens van den (224190)" userId="S::224190@buas.nl::815c52ad-eb0b-41c6-b47f-ea3095b4ebc2" providerId="AD" clId="Web-{082A9711-D87A-2C55-AACA-B4ACEA2F9B19}" dt="2024-04-02T10:29:04.959" v="19" actId="1076"/>
        <pc:sldMkLst>
          <pc:docMk/>
          <pc:sldMk cId="3889067802" sldId="300"/>
        </pc:sldMkLst>
        <pc:picChg chg="add mod">
          <ac:chgData name="Berg, Rens van den (224190)" userId="S::224190@buas.nl::815c52ad-eb0b-41c6-b47f-ea3095b4ebc2" providerId="AD" clId="Web-{082A9711-D87A-2C55-AACA-B4ACEA2F9B19}" dt="2024-04-02T10:29:04.959" v="19" actId="1076"/>
          <ac:picMkLst>
            <pc:docMk/>
            <pc:sldMk cId="3889067802" sldId="300"/>
            <ac:picMk id="3" creationId="{2BA0F72D-768B-7695-7612-57C5505F803A}"/>
          </ac:picMkLst>
        </pc:picChg>
      </pc:sldChg>
      <pc:sldChg chg="addSp modSp">
        <pc:chgData name="Berg, Rens van den (224190)" userId="S::224190@buas.nl::815c52ad-eb0b-41c6-b47f-ea3095b4ebc2" providerId="AD" clId="Web-{082A9711-D87A-2C55-AACA-B4ACEA2F9B19}" dt="2024-04-02T10:30:31.009" v="27" actId="1076"/>
        <pc:sldMkLst>
          <pc:docMk/>
          <pc:sldMk cId="2690218867" sldId="336"/>
        </pc:sldMkLst>
        <pc:picChg chg="add mod">
          <ac:chgData name="Berg, Rens van den (224190)" userId="S::224190@buas.nl::815c52ad-eb0b-41c6-b47f-ea3095b4ebc2" providerId="AD" clId="Web-{082A9711-D87A-2C55-AACA-B4ACEA2F9B19}" dt="2024-04-02T10:30:31.009" v="27" actId="1076"/>
          <ac:picMkLst>
            <pc:docMk/>
            <pc:sldMk cId="2690218867" sldId="336"/>
            <ac:picMk id="3" creationId="{C657662F-6796-C39F-0825-0E5249405FEF}"/>
          </ac:picMkLst>
        </pc:picChg>
      </pc:sldChg>
      <pc:sldChg chg="addSp modSp">
        <pc:chgData name="Berg, Rens van den (224190)" userId="S::224190@buas.nl::815c52ad-eb0b-41c6-b47f-ea3095b4ebc2" providerId="AD" clId="Web-{082A9711-D87A-2C55-AACA-B4ACEA2F9B19}" dt="2024-04-02T10:31:11.620" v="32" actId="1076"/>
        <pc:sldMkLst>
          <pc:docMk/>
          <pc:sldMk cId="282750339" sldId="338"/>
        </pc:sldMkLst>
        <pc:picChg chg="add mod">
          <ac:chgData name="Berg, Rens van den (224190)" userId="S::224190@buas.nl::815c52ad-eb0b-41c6-b47f-ea3095b4ebc2" providerId="AD" clId="Web-{082A9711-D87A-2C55-AACA-B4ACEA2F9B19}" dt="2024-04-02T10:31:11.620" v="32" actId="1076"/>
          <ac:picMkLst>
            <pc:docMk/>
            <pc:sldMk cId="282750339" sldId="338"/>
            <ac:picMk id="3" creationId="{4788B501-50AB-3B51-B3CC-4C253A7669F9}"/>
          </ac:picMkLst>
        </pc:picChg>
      </pc:sldChg>
      <pc:sldChg chg="addSp modSp">
        <pc:chgData name="Berg, Rens van den (224190)" userId="S::224190@buas.nl::815c52ad-eb0b-41c6-b47f-ea3095b4ebc2" providerId="AD" clId="Web-{082A9711-D87A-2C55-AACA-B4ACEA2F9B19}" dt="2024-04-02T10:29:50.461" v="24" actId="1076"/>
        <pc:sldMkLst>
          <pc:docMk/>
          <pc:sldMk cId="2541749132" sldId="340"/>
        </pc:sldMkLst>
        <pc:picChg chg="add mod">
          <ac:chgData name="Berg, Rens van den (224190)" userId="S::224190@buas.nl::815c52ad-eb0b-41c6-b47f-ea3095b4ebc2" providerId="AD" clId="Web-{082A9711-D87A-2C55-AACA-B4ACEA2F9B19}" dt="2024-04-02T10:29:50.461" v="24" actId="1076"/>
          <ac:picMkLst>
            <pc:docMk/>
            <pc:sldMk cId="2541749132" sldId="340"/>
            <ac:picMk id="3" creationId="{EEF281AD-6C61-9E6B-2C41-B8D2F9EC5AD5}"/>
          </ac:picMkLst>
        </pc:picChg>
      </pc:sldChg>
    </pc:docChg>
  </pc:docChgLst>
  <pc:docChgLst>
    <pc:chgData name="Blerck, Irene van" userId="S::blerck.i@buas.nl::a459afc0-a645-4902-97f4-db4ffab93732" providerId="AD" clId="Web-{342B10AE-9F51-4A99-9205-98D06BBEA5D7}"/>
    <pc:docChg chg="modSld">
      <pc:chgData name="Blerck, Irene van" userId="S::blerck.i@buas.nl::a459afc0-a645-4902-97f4-db4ffab93732" providerId="AD" clId="Web-{342B10AE-9F51-4A99-9205-98D06BBEA5D7}" dt="2021-09-17T14:30:21.170" v="13" actId="20577"/>
      <pc:docMkLst>
        <pc:docMk/>
      </pc:docMkLst>
      <pc:sldChg chg="modSp">
        <pc:chgData name="Blerck, Irene van" userId="S::blerck.i@buas.nl::a459afc0-a645-4902-97f4-db4ffab93732" providerId="AD" clId="Web-{342B10AE-9F51-4A99-9205-98D06BBEA5D7}" dt="2021-09-17T14:30:21.170" v="13" actId="20577"/>
        <pc:sldMkLst>
          <pc:docMk/>
          <pc:sldMk cId="0" sldId="265"/>
        </pc:sldMkLst>
        <pc:spChg chg="mod">
          <ac:chgData name="Blerck, Irene van" userId="S::blerck.i@buas.nl::a459afc0-a645-4902-97f4-db4ffab93732" providerId="AD" clId="Web-{342B10AE-9F51-4A99-9205-98D06BBEA5D7}" dt="2021-09-17T14:30:21.170" v="13" actId="20577"/>
          <ac:spMkLst>
            <pc:docMk/>
            <pc:sldMk cId="0" sldId="265"/>
            <ac:spMk id="174" creationId="{00000000-0000-0000-0000-000000000000}"/>
          </ac:spMkLst>
        </pc:spChg>
      </pc:sldChg>
    </pc:docChg>
  </pc:docChgLst>
  <pc:docChgLst>
    <pc:chgData name="Berg, Rens van den (224190)" userId="S::224190@buas.nl::815c52ad-eb0b-41c6-b47f-ea3095b4ebc2" providerId="AD" clId="Web-{127C3057-DC66-2731-3194-433285D9C4F0}"/>
    <pc:docChg chg="delSld modSld">
      <pc:chgData name="Berg, Rens van den (224190)" userId="S::224190@buas.nl::815c52ad-eb0b-41c6-b47f-ea3095b4ebc2" providerId="AD" clId="Web-{127C3057-DC66-2731-3194-433285D9C4F0}" dt="2024-04-11T22:14:55.551" v="1563" actId="20577"/>
      <pc:docMkLst>
        <pc:docMk/>
      </pc:docMkLst>
      <pc:sldChg chg="modSp">
        <pc:chgData name="Berg, Rens van den (224190)" userId="S::224190@buas.nl::815c52ad-eb0b-41c6-b47f-ea3095b4ebc2" providerId="AD" clId="Web-{127C3057-DC66-2731-3194-433285D9C4F0}" dt="2024-04-11T21:57:59.719" v="1154" actId="1076"/>
        <pc:sldMkLst>
          <pc:docMk/>
          <pc:sldMk cId="0" sldId="264"/>
        </pc:sldMkLst>
        <pc:spChg chg="mod">
          <ac:chgData name="Berg, Rens van den (224190)" userId="S::224190@buas.nl::815c52ad-eb0b-41c6-b47f-ea3095b4ebc2" providerId="AD" clId="Web-{127C3057-DC66-2731-3194-433285D9C4F0}" dt="2024-04-11T21:57:59.719" v="1154" actId="1076"/>
          <ac:spMkLst>
            <pc:docMk/>
            <pc:sldMk cId="0" sldId="264"/>
            <ac:spMk id="163" creationId="{00000000-0000-0000-0000-000000000000}"/>
          </ac:spMkLst>
        </pc:spChg>
      </pc:sldChg>
      <pc:sldChg chg="modSp">
        <pc:chgData name="Berg, Rens van den (224190)" userId="S::224190@buas.nl::815c52ad-eb0b-41c6-b47f-ea3095b4ebc2" providerId="AD" clId="Web-{127C3057-DC66-2731-3194-433285D9C4F0}" dt="2024-04-11T13:36:14.448" v="302" actId="1076"/>
        <pc:sldMkLst>
          <pc:docMk/>
          <pc:sldMk cId="0" sldId="269"/>
        </pc:sldMkLst>
        <pc:spChg chg="mod">
          <ac:chgData name="Berg, Rens van den (224190)" userId="S::224190@buas.nl::815c52ad-eb0b-41c6-b47f-ea3095b4ebc2" providerId="AD" clId="Web-{127C3057-DC66-2731-3194-433285D9C4F0}" dt="2024-04-11T13:36:14.448" v="302" actId="1076"/>
          <ac:spMkLst>
            <pc:docMk/>
            <pc:sldMk cId="0" sldId="269"/>
            <ac:spMk id="216" creationId="{00000000-0000-0000-0000-000000000000}"/>
          </ac:spMkLst>
        </pc:spChg>
      </pc:sldChg>
      <pc:sldChg chg="addSp modSp">
        <pc:chgData name="Berg, Rens van den (224190)" userId="S::224190@buas.nl::815c52ad-eb0b-41c6-b47f-ea3095b4ebc2" providerId="AD" clId="Web-{127C3057-DC66-2731-3194-433285D9C4F0}" dt="2024-04-11T22:06:55.495" v="1528"/>
        <pc:sldMkLst>
          <pc:docMk/>
          <pc:sldMk cId="0" sldId="286"/>
        </pc:sldMkLst>
        <pc:graphicFrameChg chg="add mod modGraphic">
          <ac:chgData name="Berg, Rens van den (224190)" userId="S::224190@buas.nl::815c52ad-eb0b-41c6-b47f-ea3095b4ebc2" providerId="AD" clId="Web-{127C3057-DC66-2731-3194-433285D9C4F0}" dt="2024-04-11T22:06:55.495" v="1528"/>
          <ac:graphicFrameMkLst>
            <pc:docMk/>
            <pc:sldMk cId="0" sldId="286"/>
            <ac:graphicFrameMk id="4" creationId="{3F3C396C-DB2B-EFBF-417D-4687054868CC}"/>
          </ac:graphicFrameMkLst>
        </pc:graphicFrameChg>
      </pc:sldChg>
      <pc:sldChg chg="addSp modSp">
        <pc:chgData name="Berg, Rens van den (224190)" userId="S::224190@buas.nl::815c52ad-eb0b-41c6-b47f-ea3095b4ebc2" providerId="AD" clId="Web-{127C3057-DC66-2731-3194-433285D9C4F0}" dt="2024-04-11T21:54:04.897" v="1148"/>
        <pc:sldMkLst>
          <pc:docMk/>
          <pc:sldMk cId="0" sldId="294"/>
        </pc:sldMkLst>
        <pc:graphicFrameChg chg="add mod modGraphic">
          <ac:chgData name="Berg, Rens van den (224190)" userId="S::224190@buas.nl::815c52ad-eb0b-41c6-b47f-ea3095b4ebc2" providerId="AD" clId="Web-{127C3057-DC66-2731-3194-433285D9C4F0}" dt="2024-04-11T21:54:04.897" v="1148"/>
          <ac:graphicFrameMkLst>
            <pc:docMk/>
            <pc:sldMk cId="0" sldId="294"/>
            <ac:graphicFrameMk id="5" creationId="{3F0DB95F-861D-0C24-2E01-F2D669E81E27}"/>
          </ac:graphicFrameMkLst>
        </pc:graphicFrameChg>
      </pc:sldChg>
      <pc:sldChg chg="modSp">
        <pc:chgData name="Berg, Rens van den (224190)" userId="S::224190@buas.nl::815c52ad-eb0b-41c6-b47f-ea3095b4ebc2" providerId="AD" clId="Web-{127C3057-DC66-2731-3194-433285D9C4F0}" dt="2024-04-11T22:14:36.956" v="1553" actId="20577"/>
        <pc:sldMkLst>
          <pc:docMk/>
          <pc:sldMk cId="0" sldId="297"/>
        </pc:sldMkLst>
        <pc:spChg chg="mod">
          <ac:chgData name="Berg, Rens van den (224190)" userId="S::224190@buas.nl::815c52ad-eb0b-41c6-b47f-ea3095b4ebc2" providerId="AD" clId="Web-{127C3057-DC66-2731-3194-433285D9C4F0}" dt="2024-04-11T22:14:36.956" v="1553" actId="20577"/>
          <ac:spMkLst>
            <pc:docMk/>
            <pc:sldMk cId="0" sldId="297"/>
            <ac:spMk id="507" creationId="{00000000-0000-0000-0000-000000000000}"/>
          </ac:spMkLst>
        </pc:spChg>
      </pc:sldChg>
      <pc:sldChg chg="modSp">
        <pc:chgData name="Berg, Rens van den (224190)" userId="S::224190@buas.nl::815c52ad-eb0b-41c6-b47f-ea3095b4ebc2" providerId="AD" clId="Web-{127C3057-DC66-2731-3194-433285D9C4F0}" dt="2024-04-11T22:14:55.551" v="1563" actId="20577"/>
        <pc:sldMkLst>
          <pc:docMk/>
          <pc:sldMk cId="0" sldId="298"/>
        </pc:sldMkLst>
        <pc:spChg chg="mod">
          <ac:chgData name="Berg, Rens van den (224190)" userId="S::224190@buas.nl::815c52ad-eb0b-41c6-b47f-ea3095b4ebc2" providerId="AD" clId="Web-{127C3057-DC66-2731-3194-433285D9C4F0}" dt="2024-04-11T22:14:55.551" v="1563" actId="20577"/>
          <ac:spMkLst>
            <pc:docMk/>
            <pc:sldMk cId="0" sldId="298"/>
            <ac:spMk id="517" creationId="{00000000-0000-0000-0000-000000000000}"/>
          </ac:spMkLst>
        </pc:spChg>
        <pc:spChg chg="mod">
          <ac:chgData name="Berg, Rens van den (224190)" userId="S::224190@buas.nl::815c52ad-eb0b-41c6-b47f-ea3095b4ebc2" providerId="AD" clId="Web-{127C3057-DC66-2731-3194-433285D9C4F0}" dt="2024-04-11T22:14:40.910" v="1554" actId="20577"/>
          <ac:spMkLst>
            <pc:docMk/>
            <pc:sldMk cId="0" sldId="298"/>
            <ac:spMk id="518" creationId="{00000000-0000-0000-0000-000000000000}"/>
          </ac:spMkLst>
        </pc:spChg>
      </pc:sldChg>
      <pc:sldChg chg="modSp">
        <pc:chgData name="Berg, Rens van den (224190)" userId="S::224190@buas.nl::815c52ad-eb0b-41c6-b47f-ea3095b4ebc2" providerId="AD" clId="Web-{127C3057-DC66-2731-3194-433285D9C4F0}" dt="2024-04-11T22:05:42.133" v="1290" actId="20577"/>
        <pc:sldMkLst>
          <pc:docMk/>
          <pc:sldMk cId="2683140886" sldId="308"/>
        </pc:sldMkLst>
        <pc:spChg chg="mod">
          <ac:chgData name="Berg, Rens van den (224190)" userId="S::224190@buas.nl::815c52ad-eb0b-41c6-b47f-ea3095b4ebc2" providerId="AD" clId="Web-{127C3057-DC66-2731-3194-433285D9C4F0}" dt="2024-04-11T21:59:56.802" v="1203" actId="20577"/>
          <ac:spMkLst>
            <pc:docMk/>
            <pc:sldMk cId="2683140886" sldId="308"/>
            <ac:spMk id="226" creationId="{00000000-0000-0000-0000-000000000000}"/>
          </ac:spMkLst>
        </pc:spChg>
        <pc:spChg chg="mod">
          <ac:chgData name="Berg, Rens van den (224190)" userId="S::224190@buas.nl::815c52ad-eb0b-41c6-b47f-ea3095b4ebc2" providerId="AD" clId="Web-{127C3057-DC66-2731-3194-433285D9C4F0}" dt="2024-04-11T22:05:42.133" v="1290" actId="20577"/>
          <ac:spMkLst>
            <pc:docMk/>
            <pc:sldMk cId="2683140886" sldId="308"/>
            <ac:spMk id="227" creationId="{00000000-0000-0000-0000-000000000000}"/>
          </ac:spMkLst>
        </pc:spChg>
      </pc:sldChg>
      <pc:sldChg chg="modSp">
        <pc:chgData name="Berg, Rens van den (224190)" userId="S::224190@buas.nl::815c52ad-eb0b-41c6-b47f-ea3095b4ebc2" providerId="AD" clId="Web-{127C3057-DC66-2731-3194-433285D9C4F0}" dt="2024-04-11T14:08:35.633" v="333" actId="20577"/>
        <pc:sldMkLst>
          <pc:docMk/>
          <pc:sldMk cId="2397875895" sldId="311"/>
        </pc:sldMkLst>
        <pc:spChg chg="mod">
          <ac:chgData name="Berg, Rens van den (224190)" userId="S::224190@buas.nl::815c52ad-eb0b-41c6-b47f-ea3095b4ebc2" providerId="AD" clId="Web-{127C3057-DC66-2731-3194-433285D9C4F0}" dt="2024-04-11T14:08:35.633" v="333" actId="20577"/>
          <ac:spMkLst>
            <pc:docMk/>
            <pc:sldMk cId="2397875895" sldId="311"/>
            <ac:spMk id="239" creationId="{00000000-0000-0000-0000-000000000000}"/>
          </ac:spMkLst>
        </pc:spChg>
      </pc:sldChg>
      <pc:sldChg chg="modSp">
        <pc:chgData name="Berg, Rens van den (224190)" userId="S::224190@buas.nl::815c52ad-eb0b-41c6-b47f-ea3095b4ebc2" providerId="AD" clId="Web-{127C3057-DC66-2731-3194-433285D9C4F0}" dt="2024-04-11T14:08:13.367" v="316" actId="20577"/>
        <pc:sldMkLst>
          <pc:docMk/>
          <pc:sldMk cId="1600689614" sldId="326"/>
        </pc:sldMkLst>
        <pc:spChg chg="mod">
          <ac:chgData name="Berg, Rens van den (224190)" userId="S::224190@buas.nl::815c52ad-eb0b-41c6-b47f-ea3095b4ebc2" providerId="AD" clId="Web-{127C3057-DC66-2731-3194-433285D9C4F0}" dt="2024-04-11T14:08:13.367" v="316" actId="20577"/>
          <ac:spMkLst>
            <pc:docMk/>
            <pc:sldMk cId="1600689614" sldId="326"/>
            <ac:spMk id="239" creationId="{00000000-0000-0000-0000-000000000000}"/>
          </ac:spMkLst>
        </pc:spChg>
      </pc:sldChg>
      <pc:sldChg chg="modSp">
        <pc:chgData name="Berg, Rens van den (224190)" userId="S::224190@buas.nl::815c52ad-eb0b-41c6-b47f-ea3095b4ebc2" providerId="AD" clId="Web-{127C3057-DC66-2731-3194-433285D9C4F0}" dt="2024-04-11T22:05:16.564" v="1271" actId="20577"/>
        <pc:sldMkLst>
          <pc:docMk/>
          <pc:sldMk cId="2423163008" sldId="327"/>
        </pc:sldMkLst>
        <pc:spChg chg="mod">
          <ac:chgData name="Berg, Rens van den (224190)" userId="S::224190@buas.nl::815c52ad-eb0b-41c6-b47f-ea3095b4ebc2" providerId="AD" clId="Web-{127C3057-DC66-2731-3194-433285D9C4F0}" dt="2024-04-11T21:59:52.473" v="1201" actId="20577"/>
          <ac:spMkLst>
            <pc:docMk/>
            <pc:sldMk cId="2423163008" sldId="327"/>
            <ac:spMk id="226" creationId="{00000000-0000-0000-0000-000000000000}"/>
          </ac:spMkLst>
        </pc:spChg>
        <pc:spChg chg="mod">
          <ac:chgData name="Berg, Rens van den (224190)" userId="S::224190@buas.nl::815c52ad-eb0b-41c6-b47f-ea3095b4ebc2" providerId="AD" clId="Web-{127C3057-DC66-2731-3194-433285D9C4F0}" dt="2024-04-11T22:05:16.564" v="1271" actId="20577"/>
          <ac:spMkLst>
            <pc:docMk/>
            <pc:sldMk cId="2423163008" sldId="327"/>
            <ac:spMk id="227" creationId="{00000000-0000-0000-0000-000000000000}"/>
          </ac:spMkLst>
        </pc:spChg>
      </pc:sldChg>
      <pc:sldChg chg="modSp">
        <pc:chgData name="Berg, Rens van den (224190)" userId="S::224190@buas.nl::815c52ad-eb0b-41c6-b47f-ea3095b4ebc2" providerId="AD" clId="Web-{127C3057-DC66-2731-3194-433285D9C4F0}" dt="2024-04-11T21:32:31.987" v="838" actId="20577"/>
        <pc:sldMkLst>
          <pc:docMk/>
          <pc:sldMk cId="902546621" sldId="328"/>
        </pc:sldMkLst>
        <pc:spChg chg="mod">
          <ac:chgData name="Berg, Rens van den (224190)" userId="S::224190@buas.nl::815c52ad-eb0b-41c6-b47f-ea3095b4ebc2" providerId="AD" clId="Web-{127C3057-DC66-2731-3194-433285D9C4F0}" dt="2024-04-11T21:32:31.987" v="838" actId="20577"/>
          <ac:spMkLst>
            <pc:docMk/>
            <pc:sldMk cId="902546621" sldId="328"/>
            <ac:spMk id="226" creationId="{00000000-0000-0000-0000-000000000000}"/>
          </ac:spMkLst>
        </pc:spChg>
        <pc:spChg chg="mod">
          <ac:chgData name="Berg, Rens van den (224190)" userId="S::224190@buas.nl::815c52ad-eb0b-41c6-b47f-ea3095b4ebc2" providerId="AD" clId="Web-{127C3057-DC66-2731-3194-433285D9C4F0}" dt="2024-04-11T21:20:46.445" v="808" actId="20577"/>
          <ac:spMkLst>
            <pc:docMk/>
            <pc:sldMk cId="902546621" sldId="328"/>
            <ac:spMk id="227" creationId="{00000000-0000-0000-0000-000000000000}"/>
          </ac:spMkLst>
        </pc:spChg>
      </pc:sldChg>
      <pc:sldChg chg="modSp">
        <pc:chgData name="Berg, Rens van den (224190)" userId="S::224190@buas.nl::815c52ad-eb0b-41c6-b47f-ea3095b4ebc2" providerId="AD" clId="Web-{127C3057-DC66-2731-3194-433285D9C4F0}" dt="2024-04-11T14:08:56.868" v="349" actId="20577"/>
        <pc:sldMkLst>
          <pc:docMk/>
          <pc:sldMk cId="628294700" sldId="329"/>
        </pc:sldMkLst>
        <pc:spChg chg="mod">
          <ac:chgData name="Berg, Rens van den (224190)" userId="S::224190@buas.nl::815c52ad-eb0b-41c6-b47f-ea3095b4ebc2" providerId="AD" clId="Web-{127C3057-DC66-2731-3194-433285D9C4F0}" dt="2024-04-11T14:08:56.868" v="349" actId="20577"/>
          <ac:spMkLst>
            <pc:docMk/>
            <pc:sldMk cId="628294700" sldId="329"/>
            <ac:spMk id="239" creationId="{00000000-0000-0000-0000-000000000000}"/>
          </ac:spMkLst>
        </pc:spChg>
      </pc:sldChg>
      <pc:sldChg chg="modSp">
        <pc:chgData name="Berg, Rens van den (224190)" userId="S::224190@buas.nl::815c52ad-eb0b-41c6-b47f-ea3095b4ebc2" providerId="AD" clId="Web-{127C3057-DC66-2731-3194-433285D9C4F0}" dt="2024-04-11T21:15:01.476" v="673" actId="20577"/>
        <pc:sldMkLst>
          <pc:docMk/>
          <pc:sldMk cId="4268202112" sldId="331"/>
        </pc:sldMkLst>
        <pc:spChg chg="mod">
          <ac:chgData name="Berg, Rens van den (224190)" userId="S::224190@buas.nl::815c52ad-eb0b-41c6-b47f-ea3095b4ebc2" providerId="AD" clId="Web-{127C3057-DC66-2731-3194-433285D9C4F0}" dt="2024-04-11T21:13:29.239" v="557" actId="20577"/>
          <ac:spMkLst>
            <pc:docMk/>
            <pc:sldMk cId="4268202112" sldId="331"/>
            <ac:spMk id="226" creationId="{00000000-0000-0000-0000-000000000000}"/>
          </ac:spMkLst>
        </pc:spChg>
        <pc:spChg chg="mod">
          <ac:chgData name="Berg, Rens van den (224190)" userId="S::224190@buas.nl::815c52ad-eb0b-41c6-b47f-ea3095b4ebc2" providerId="AD" clId="Web-{127C3057-DC66-2731-3194-433285D9C4F0}" dt="2024-04-11T21:15:01.476" v="673" actId="20577"/>
          <ac:spMkLst>
            <pc:docMk/>
            <pc:sldMk cId="4268202112" sldId="331"/>
            <ac:spMk id="227" creationId="{00000000-0000-0000-0000-000000000000}"/>
          </ac:spMkLst>
        </pc:spChg>
      </pc:sldChg>
      <pc:sldChg chg="modSp">
        <pc:chgData name="Berg, Rens van den (224190)" userId="S::224190@buas.nl::815c52ad-eb0b-41c6-b47f-ea3095b4ebc2" providerId="AD" clId="Web-{127C3057-DC66-2731-3194-433285D9C4F0}" dt="2024-04-11T14:09:49.510" v="375" actId="20577"/>
        <pc:sldMkLst>
          <pc:docMk/>
          <pc:sldMk cId="3657977742" sldId="332"/>
        </pc:sldMkLst>
        <pc:spChg chg="mod">
          <ac:chgData name="Berg, Rens van den (224190)" userId="S::224190@buas.nl::815c52ad-eb0b-41c6-b47f-ea3095b4ebc2" providerId="AD" clId="Web-{127C3057-DC66-2731-3194-433285D9C4F0}" dt="2024-04-11T14:09:49.510" v="375" actId="20577"/>
          <ac:spMkLst>
            <pc:docMk/>
            <pc:sldMk cId="3657977742" sldId="332"/>
            <ac:spMk id="239" creationId="{00000000-0000-0000-0000-000000000000}"/>
          </ac:spMkLst>
        </pc:spChg>
      </pc:sldChg>
      <pc:sldChg chg="del">
        <pc:chgData name="Berg, Rens van den (224190)" userId="S::224190@buas.nl::815c52ad-eb0b-41c6-b47f-ea3095b4ebc2" providerId="AD" clId="Web-{127C3057-DC66-2731-3194-433285D9C4F0}" dt="2024-04-11T13:26:27.979" v="300"/>
        <pc:sldMkLst>
          <pc:docMk/>
          <pc:sldMk cId="2832951812" sldId="333"/>
        </pc:sldMkLst>
      </pc:sldChg>
      <pc:sldChg chg="del">
        <pc:chgData name="Berg, Rens van den (224190)" userId="S::224190@buas.nl::815c52ad-eb0b-41c6-b47f-ea3095b4ebc2" providerId="AD" clId="Web-{127C3057-DC66-2731-3194-433285D9C4F0}" dt="2024-04-11T13:26:29.526" v="301"/>
        <pc:sldMkLst>
          <pc:docMk/>
          <pc:sldMk cId="3318464680" sldId="334"/>
        </pc:sldMkLst>
      </pc:sldChg>
      <pc:sldChg chg="modSp">
        <pc:chgData name="Berg, Rens van den (224190)" userId="S::224190@buas.nl::815c52ad-eb0b-41c6-b47f-ea3095b4ebc2" providerId="AD" clId="Web-{127C3057-DC66-2731-3194-433285D9C4F0}" dt="2024-04-11T21:32:49.582" v="848"/>
        <pc:sldMkLst>
          <pc:docMk/>
          <pc:sldMk cId="282750339" sldId="338"/>
        </pc:sldMkLst>
        <pc:graphicFrameChg chg="mod modGraphic">
          <ac:chgData name="Berg, Rens van den (224190)" userId="S::224190@buas.nl::815c52ad-eb0b-41c6-b47f-ea3095b4ebc2" providerId="AD" clId="Web-{127C3057-DC66-2731-3194-433285D9C4F0}" dt="2024-04-11T21:32:49.582" v="848"/>
          <ac:graphicFrameMkLst>
            <pc:docMk/>
            <pc:sldMk cId="282750339" sldId="338"/>
            <ac:graphicFrameMk id="6" creationId="{367EB5DD-71E9-1B95-2268-CF4406323103}"/>
          </ac:graphicFrameMkLst>
        </pc:graphicFrameChg>
      </pc:sldChg>
      <pc:sldChg chg="modSp">
        <pc:chgData name="Berg, Rens van den (224190)" userId="S::224190@buas.nl::815c52ad-eb0b-41c6-b47f-ea3095b4ebc2" providerId="AD" clId="Web-{127C3057-DC66-2731-3194-433285D9C4F0}" dt="2024-04-11T12:57:54.927" v="299"/>
        <pc:sldMkLst>
          <pc:docMk/>
          <pc:sldMk cId="2541749132" sldId="340"/>
        </pc:sldMkLst>
        <pc:graphicFrameChg chg="mod modGraphic">
          <ac:chgData name="Berg, Rens van den (224190)" userId="S::224190@buas.nl::815c52ad-eb0b-41c6-b47f-ea3095b4ebc2" providerId="AD" clId="Web-{127C3057-DC66-2731-3194-433285D9C4F0}" dt="2024-04-11T12:57:54.927" v="299"/>
          <ac:graphicFrameMkLst>
            <pc:docMk/>
            <pc:sldMk cId="2541749132" sldId="340"/>
            <ac:graphicFrameMk id="6" creationId="{7E1B5731-430B-5443-FF05-385A816132F8}"/>
          </ac:graphicFrameMkLst>
        </pc:graphicFrameChg>
      </pc:sldChg>
    </pc:docChg>
  </pc:docChgLst>
  <pc:docChgLst>
    <pc:chgData name="Berg, Rens van den (224190)" userId="S::224190@buas.nl::815c52ad-eb0b-41c6-b47f-ea3095b4ebc2" providerId="AD" clId="Web-{1669EF4E-3F62-C0D6-2ED7-ACD8AA7AB0DB}"/>
    <pc:docChg chg="delSld modSld">
      <pc:chgData name="Berg, Rens van den (224190)" userId="S::224190@buas.nl::815c52ad-eb0b-41c6-b47f-ea3095b4ebc2" providerId="AD" clId="Web-{1669EF4E-3F62-C0D6-2ED7-ACD8AA7AB0DB}" dt="2024-02-19T12:36:27.110" v="301"/>
      <pc:docMkLst>
        <pc:docMk/>
      </pc:docMkLst>
      <pc:sldChg chg="addSp delSp modSp">
        <pc:chgData name="Berg, Rens van den (224190)" userId="S::224190@buas.nl::815c52ad-eb0b-41c6-b47f-ea3095b4ebc2" providerId="AD" clId="Web-{1669EF4E-3F62-C0D6-2ED7-ACD8AA7AB0DB}" dt="2024-02-19T12:21:10.612" v="37" actId="20577"/>
        <pc:sldMkLst>
          <pc:docMk/>
          <pc:sldMk cId="0" sldId="256"/>
        </pc:sldMkLst>
        <pc:spChg chg="del mod">
          <ac:chgData name="Berg, Rens van den (224190)" userId="S::224190@buas.nl::815c52ad-eb0b-41c6-b47f-ea3095b4ebc2" providerId="AD" clId="Web-{1669EF4E-3F62-C0D6-2ED7-ACD8AA7AB0DB}" dt="2024-02-19T12:20:45.252" v="21"/>
          <ac:spMkLst>
            <pc:docMk/>
            <pc:sldMk cId="0" sldId="256"/>
            <ac:spMk id="2" creationId="{F6DF244E-7A68-4325-B7D7-5C2B203F44F9}"/>
          </ac:spMkLst>
        </pc:spChg>
        <pc:spChg chg="mod">
          <ac:chgData name="Berg, Rens van den (224190)" userId="S::224190@buas.nl::815c52ad-eb0b-41c6-b47f-ea3095b4ebc2" providerId="AD" clId="Web-{1669EF4E-3F62-C0D6-2ED7-ACD8AA7AB0DB}" dt="2024-02-19T12:20:55.378" v="27" actId="20577"/>
          <ac:spMkLst>
            <pc:docMk/>
            <pc:sldMk cId="0" sldId="256"/>
            <ac:spMk id="93" creationId="{00000000-0000-0000-0000-000000000000}"/>
          </ac:spMkLst>
        </pc:spChg>
        <pc:spChg chg="mod">
          <ac:chgData name="Berg, Rens van den (224190)" userId="S::224190@buas.nl::815c52ad-eb0b-41c6-b47f-ea3095b4ebc2" providerId="AD" clId="Web-{1669EF4E-3F62-C0D6-2ED7-ACD8AA7AB0DB}" dt="2024-02-19T12:21:10.612" v="37" actId="20577"/>
          <ac:spMkLst>
            <pc:docMk/>
            <pc:sldMk cId="0" sldId="256"/>
            <ac:spMk id="95" creationId="{00000000-0000-0000-0000-000000000000}"/>
          </ac:spMkLst>
        </pc:spChg>
        <pc:picChg chg="add mod modCrop">
          <ac:chgData name="Berg, Rens van den (224190)" userId="S::224190@buas.nl::815c52ad-eb0b-41c6-b47f-ea3095b4ebc2" providerId="AD" clId="Web-{1669EF4E-3F62-C0D6-2ED7-ACD8AA7AB0DB}" dt="2024-02-19T12:20:41.315" v="19" actId="1076"/>
          <ac:picMkLst>
            <pc:docMk/>
            <pc:sldMk cId="0" sldId="256"/>
            <ac:picMk id="3" creationId="{07B3FD75-E99C-9A34-08EA-D08D920D4484}"/>
          </ac:picMkLst>
        </pc:picChg>
      </pc:sldChg>
      <pc:sldChg chg="del">
        <pc:chgData name="Berg, Rens van den (224190)" userId="S::224190@buas.nl::815c52ad-eb0b-41c6-b47f-ea3095b4ebc2" providerId="AD" clId="Web-{1669EF4E-3F62-C0D6-2ED7-ACD8AA7AB0DB}" dt="2024-02-19T12:22:36.834" v="38"/>
        <pc:sldMkLst>
          <pc:docMk/>
          <pc:sldMk cId="0" sldId="257"/>
        </pc:sldMkLst>
      </pc:sldChg>
      <pc:sldChg chg="modSp">
        <pc:chgData name="Berg, Rens van den (224190)" userId="S::224190@buas.nl::815c52ad-eb0b-41c6-b47f-ea3095b4ebc2" providerId="AD" clId="Web-{1669EF4E-3F62-C0D6-2ED7-ACD8AA7AB0DB}" dt="2024-02-19T12:28:08.422" v="86" actId="20577"/>
        <pc:sldMkLst>
          <pc:docMk/>
          <pc:sldMk cId="0" sldId="260"/>
        </pc:sldMkLst>
        <pc:spChg chg="mod">
          <ac:chgData name="Berg, Rens van den (224190)" userId="S::224190@buas.nl::815c52ad-eb0b-41c6-b47f-ea3095b4ebc2" providerId="AD" clId="Web-{1669EF4E-3F62-C0D6-2ED7-ACD8AA7AB0DB}" dt="2024-02-19T12:28:08.422" v="86" actId="20577"/>
          <ac:spMkLst>
            <pc:docMk/>
            <pc:sldMk cId="0" sldId="260"/>
            <ac:spMk id="126" creationId="{00000000-0000-0000-0000-000000000000}"/>
          </ac:spMkLst>
        </pc:spChg>
        <pc:spChg chg="mod">
          <ac:chgData name="Berg, Rens van den (224190)" userId="S::224190@buas.nl::815c52ad-eb0b-41c6-b47f-ea3095b4ebc2" providerId="AD" clId="Web-{1669EF4E-3F62-C0D6-2ED7-ACD8AA7AB0DB}" dt="2024-02-19T12:24:40.088" v="44" actId="20577"/>
          <ac:spMkLst>
            <pc:docMk/>
            <pc:sldMk cId="0" sldId="260"/>
            <ac:spMk id="127" creationId="{00000000-0000-0000-0000-000000000000}"/>
          </ac:spMkLst>
        </pc:spChg>
      </pc:sldChg>
      <pc:sldChg chg="modSp del">
        <pc:chgData name="Berg, Rens van den (224190)" userId="S::224190@buas.nl::815c52ad-eb0b-41c6-b47f-ea3095b4ebc2" providerId="AD" clId="Web-{1669EF4E-3F62-C0D6-2ED7-ACD8AA7AB0DB}" dt="2024-02-19T12:28:33.470" v="90"/>
        <pc:sldMkLst>
          <pc:docMk/>
          <pc:sldMk cId="0" sldId="261"/>
        </pc:sldMkLst>
        <pc:spChg chg="mod">
          <ac:chgData name="Berg, Rens van den (224190)" userId="S::224190@buas.nl::815c52ad-eb0b-41c6-b47f-ea3095b4ebc2" providerId="AD" clId="Web-{1669EF4E-3F62-C0D6-2ED7-ACD8AA7AB0DB}" dt="2024-02-19T12:28:24.095" v="89" actId="20577"/>
          <ac:spMkLst>
            <pc:docMk/>
            <pc:sldMk cId="0" sldId="261"/>
            <ac:spMk id="138" creationId="{00000000-0000-0000-0000-000000000000}"/>
          </ac:spMkLst>
        </pc:spChg>
      </pc:sldChg>
      <pc:sldChg chg="addSp delSp modSp">
        <pc:chgData name="Berg, Rens van den (224190)" userId="S::224190@buas.nl::815c52ad-eb0b-41c6-b47f-ea3095b4ebc2" providerId="AD" clId="Web-{1669EF4E-3F62-C0D6-2ED7-ACD8AA7AB0DB}" dt="2024-02-19T12:33:45.918" v="273"/>
        <pc:sldMkLst>
          <pc:docMk/>
          <pc:sldMk cId="0" sldId="262"/>
        </pc:sldMkLst>
        <pc:spChg chg="add del mod">
          <ac:chgData name="Berg, Rens van den (224190)" userId="S::224190@buas.nl::815c52ad-eb0b-41c6-b47f-ea3095b4ebc2" providerId="AD" clId="Web-{1669EF4E-3F62-C0D6-2ED7-ACD8AA7AB0DB}" dt="2024-02-19T12:31:07.600" v="96"/>
          <ac:spMkLst>
            <pc:docMk/>
            <pc:sldMk cId="0" sldId="262"/>
            <ac:spMk id="3" creationId="{AE4ECAA1-E37D-719D-2581-6C9A9571CAD7}"/>
          </ac:spMkLst>
        </pc:spChg>
        <pc:spChg chg="mod">
          <ac:chgData name="Berg, Rens van den (224190)" userId="S::224190@buas.nl::815c52ad-eb0b-41c6-b47f-ea3095b4ebc2" providerId="AD" clId="Web-{1669EF4E-3F62-C0D6-2ED7-ACD8AA7AB0DB}" dt="2024-02-19T12:33:35.620" v="271" actId="20577"/>
          <ac:spMkLst>
            <pc:docMk/>
            <pc:sldMk cId="0" sldId="262"/>
            <ac:spMk id="143" creationId="{00000000-0000-0000-0000-000000000000}"/>
          </ac:spMkLst>
        </pc:spChg>
        <pc:spChg chg="del mod">
          <ac:chgData name="Berg, Rens van den (224190)" userId="S::224190@buas.nl::815c52ad-eb0b-41c6-b47f-ea3095b4ebc2" providerId="AD" clId="Web-{1669EF4E-3F62-C0D6-2ED7-ACD8AA7AB0DB}" dt="2024-02-19T12:31:01.084" v="92"/>
          <ac:spMkLst>
            <pc:docMk/>
            <pc:sldMk cId="0" sldId="262"/>
            <ac:spMk id="146" creationId="{00000000-0000-0000-0000-000000000000}"/>
          </ac:spMkLst>
        </pc:spChg>
        <pc:graphicFrameChg chg="add del">
          <ac:chgData name="Berg, Rens van den (224190)" userId="S::224190@buas.nl::815c52ad-eb0b-41c6-b47f-ea3095b4ebc2" providerId="AD" clId="Web-{1669EF4E-3F62-C0D6-2ED7-ACD8AA7AB0DB}" dt="2024-02-19T12:33:45.918" v="273"/>
          <ac:graphicFrameMkLst>
            <pc:docMk/>
            <pc:sldMk cId="0" sldId="262"/>
            <ac:graphicFrameMk id="148" creationId="{00000000-0000-0000-0000-000000000000}"/>
          </ac:graphicFrameMkLst>
        </pc:graphicFrameChg>
      </pc:sldChg>
      <pc:sldChg chg="addSp delSp modSp">
        <pc:chgData name="Berg, Rens van den (224190)" userId="S::224190@buas.nl::815c52ad-eb0b-41c6-b47f-ea3095b4ebc2" providerId="AD" clId="Web-{1669EF4E-3F62-C0D6-2ED7-ACD8AA7AB0DB}" dt="2024-02-19T12:36:16.250" v="300" actId="20577"/>
        <pc:sldMkLst>
          <pc:docMk/>
          <pc:sldMk cId="0" sldId="264"/>
        </pc:sldMkLst>
        <pc:spChg chg="mod">
          <ac:chgData name="Berg, Rens van den (224190)" userId="S::224190@buas.nl::815c52ad-eb0b-41c6-b47f-ea3095b4ebc2" providerId="AD" clId="Web-{1669EF4E-3F62-C0D6-2ED7-ACD8AA7AB0DB}" dt="2024-02-19T12:36:16.250" v="300" actId="20577"/>
          <ac:spMkLst>
            <pc:docMk/>
            <pc:sldMk cId="0" sldId="264"/>
            <ac:spMk id="163" creationId="{00000000-0000-0000-0000-000000000000}"/>
          </ac:spMkLst>
        </pc:spChg>
        <pc:graphicFrameChg chg="add del mod">
          <ac:chgData name="Berg, Rens van den (224190)" userId="S::224190@buas.nl::815c52ad-eb0b-41c6-b47f-ea3095b4ebc2" providerId="AD" clId="Web-{1669EF4E-3F62-C0D6-2ED7-ACD8AA7AB0DB}" dt="2024-02-19T12:35:12.108" v="282"/>
          <ac:graphicFrameMkLst>
            <pc:docMk/>
            <pc:sldMk cId="0" sldId="264"/>
            <ac:graphicFrameMk id="3" creationId="{7747ADF5-0ED1-5C1A-0B1F-CCF2CB0658D7}"/>
          </ac:graphicFrameMkLst>
        </pc:graphicFrameChg>
        <pc:graphicFrameChg chg="add del mod">
          <ac:chgData name="Berg, Rens van den (224190)" userId="S::224190@buas.nl::815c52ad-eb0b-41c6-b47f-ea3095b4ebc2" providerId="AD" clId="Web-{1669EF4E-3F62-C0D6-2ED7-ACD8AA7AB0DB}" dt="2024-02-19T12:35:21.233" v="284"/>
          <ac:graphicFrameMkLst>
            <pc:docMk/>
            <pc:sldMk cId="0" sldId="264"/>
            <ac:graphicFrameMk id="5" creationId="{7D626090-CE33-D0C7-12CC-AE3BD0792713}"/>
          </ac:graphicFrameMkLst>
        </pc:graphicFrameChg>
      </pc:sldChg>
      <pc:sldChg chg="addSp delSp modSp">
        <pc:chgData name="Berg, Rens van den (224190)" userId="S::224190@buas.nl::815c52ad-eb0b-41c6-b47f-ea3095b4ebc2" providerId="AD" clId="Web-{1669EF4E-3F62-C0D6-2ED7-ACD8AA7AB0DB}" dt="2024-02-19T12:36:27.110" v="301"/>
        <pc:sldMkLst>
          <pc:docMk/>
          <pc:sldMk cId="0" sldId="265"/>
        </pc:sldMkLst>
        <pc:picChg chg="add del mod">
          <ac:chgData name="Berg, Rens van den (224190)" userId="S::224190@buas.nl::815c52ad-eb0b-41c6-b47f-ea3095b4ebc2" providerId="AD" clId="Web-{1669EF4E-3F62-C0D6-2ED7-ACD8AA7AB0DB}" dt="2024-02-19T12:36:27.110" v="301"/>
          <ac:picMkLst>
            <pc:docMk/>
            <pc:sldMk cId="0" sldId="265"/>
            <ac:picMk id="2" creationId="{EBB2B73E-A49F-8B4F-C33A-BEA432B9D0B2}"/>
          </ac:picMkLst>
        </pc:picChg>
      </pc:sldChg>
    </pc:docChg>
  </pc:docChgLst>
  <pc:docChgLst>
    <pc:chgData name="Buckens, Myrthe" userId="S::buckens.m@buas.nl::d647a740-c1b5-45be-8984-ac0295ff2426" providerId="AD" clId="Web-{9A2BA940-4E0D-9688-B767-9555B63A63C9}"/>
    <pc:docChg chg="addSld modSld">
      <pc:chgData name="Buckens, Myrthe" userId="S::buckens.m@buas.nl::d647a740-c1b5-45be-8984-ac0295ff2426" providerId="AD" clId="Web-{9A2BA940-4E0D-9688-B767-9555B63A63C9}" dt="2024-02-12T10:57:14.274" v="182" actId="20577"/>
      <pc:docMkLst>
        <pc:docMk/>
      </pc:docMkLst>
      <pc:sldChg chg="delCm">
        <pc:chgData name="Buckens, Myrthe" userId="S::buckens.m@buas.nl::d647a740-c1b5-45be-8984-ac0295ff2426" providerId="AD" clId="Web-{9A2BA940-4E0D-9688-B767-9555B63A63C9}" dt="2024-02-12T10:44:52.048" v="0"/>
        <pc:sldMkLst>
          <pc:docMk/>
          <pc:sldMk cId="0" sldId="282"/>
        </pc:sldMkLst>
        <pc:extLst>
          <p:ext xmlns:p="http://schemas.openxmlformats.org/presentationml/2006/main" uri="{D6D511B9-2390-475A-947B-AFAB55BFBCF1}">
            <pc226:cmChg xmlns:pc226="http://schemas.microsoft.com/office/powerpoint/2022/06/main/command" chg="del">
              <pc226:chgData name="Buckens, Myrthe" userId="S::buckens.m@buas.nl::d647a740-c1b5-45be-8984-ac0295ff2426" providerId="AD" clId="Web-{9A2BA940-4E0D-9688-B767-9555B63A63C9}" dt="2024-02-12T10:44:52.048" v="0"/>
              <pc2:cmMkLst xmlns:pc2="http://schemas.microsoft.com/office/powerpoint/2019/9/main/command">
                <pc:docMk/>
                <pc:sldMk cId="0" sldId="282"/>
                <pc2:cmMk id="{80C6CB5E-5BB4-4302-B606-6FB344B927DF}"/>
              </pc2:cmMkLst>
            </pc226:cmChg>
          </p:ext>
        </pc:extLst>
      </pc:sldChg>
      <pc:sldChg chg="modSp">
        <pc:chgData name="Buckens, Myrthe" userId="S::buckens.m@buas.nl::d647a740-c1b5-45be-8984-ac0295ff2426" providerId="AD" clId="Web-{9A2BA940-4E0D-9688-B767-9555B63A63C9}" dt="2024-02-12T10:57:14.274" v="182" actId="20577"/>
        <pc:sldMkLst>
          <pc:docMk/>
          <pc:sldMk cId="0" sldId="286"/>
        </pc:sldMkLst>
        <pc:spChg chg="mod">
          <ac:chgData name="Buckens, Myrthe" userId="S::buckens.m@buas.nl::d647a740-c1b5-45be-8984-ac0295ff2426" providerId="AD" clId="Web-{9A2BA940-4E0D-9688-B767-9555B63A63C9}" dt="2024-02-12T10:57:14.274" v="182" actId="20577"/>
          <ac:spMkLst>
            <pc:docMk/>
            <pc:sldMk cId="0" sldId="286"/>
            <ac:spMk id="397" creationId="{00000000-0000-0000-0000-000000000000}"/>
          </ac:spMkLst>
        </pc:spChg>
      </pc:sldChg>
      <pc:sldChg chg="modSp">
        <pc:chgData name="Buckens, Myrthe" userId="S::buckens.m@buas.nl::d647a740-c1b5-45be-8984-ac0295ff2426" providerId="AD" clId="Web-{9A2BA940-4E0D-9688-B767-9555B63A63C9}" dt="2024-02-12T10:57:11.180" v="179" actId="20577"/>
        <pc:sldMkLst>
          <pc:docMk/>
          <pc:sldMk cId="0" sldId="292"/>
        </pc:sldMkLst>
        <pc:spChg chg="mod">
          <ac:chgData name="Buckens, Myrthe" userId="S::buckens.m@buas.nl::d647a740-c1b5-45be-8984-ac0295ff2426" providerId="AD" clId="Web-{9A2BA940-4E0D-9688-B767-9555B63A63C9}" dt="2024-02-12T10:47:06.818" v="24" actId="14100"/>
          <ac:spMkLst>
            <pc:docMk/>
            <pc:sldMk cId="0" sldId="292"/>
            <ac:spMk id="459" creationId="{00000000-0000-0000-0000-000000000000}"/>
          </ac:spMkLst>
        </pc:spChg>
        <pc:spChg chg="mod">
          <ac:chgData name="Buckens, Myrthe" userId="S::buckens.m@buas.nl::d647a740-c1b5-45be-8984-ac0295ff2426" providerId="AD" clId="Web-{9A2BA940-4E0D-9688-B767-9555B63A63C9}" dt="2024-02-12T10:57:11.180" v="179" actId="20577"/>
          <ac:spMkLst>
            <pc:docMk/>
            <pc:sldMk cId="0" sldId="292"/>
            <ac:spMk id="460" creationId="{00000000-0000-0000-0000-000000000000}"/>
          </ac:spMkLst>
        </pc:spChg>
        <pc:spChg chg="mod">
          <ac:chgData name="Buckens, Myrthe" userId="S::buckens.m@buas.nl::d647a740-c1b5-45be-8984-ac0295ff2426" providerId="AD" clId="Web-{9A2BA940-4E0D-9688-B767-9555B63A63C9}" dt="2024-02-12T10:47:33.772" v="42" actId="20577"/>
          <ac:spMkLst>
            <pc:docMk/>
            <pc:sldMk cId="0" sldId="292"/>
            <ac:spMk id="461" creationId="{00000000-0000-0000-0000-000000000000}"/>
          </ac:spMkLst>
        </pc:spChg>
        <pc:spChg chg="mod">
          <ac:chgData name="Buckens, Myrthe" userId="S::buckens.m@buas.nl::d647a740-c1b5-45be-8984-ac0295ff2426" providerId="AD" clId="Web-{9A2BA940-4E0D-9688-B767-9555B63A63C9}" dt="2024-02-12T10:47:18.365" v="38" actId="20577"/>
          <ac:spMkLst>
            <pc:docMk/>
            <pc:sldMk cId="0" sldId="292"/>
            <ac:spMk id="462" creationId="{00000000-0000-0000-0000-000000000000}"/>
          </ac:spMkLst>
        </pc:spChg>
      </pc:sldChg>
      <pc:sldChg chg="modSp">
        <pc:chgData name="Buckens, Myrthe" userId="S::buckens.m@buas.nl::d647a740-c1b5-45be-8984-ac0295ff2426" providerId="AD" clId="Web-{9A2BA940-4E0D-9688-B767-9555B63A63C9}" dt="2024-02-12T10:48:05.038" v="46" actId="20577"/>
        <pc:sldMkLst>
          <pc:docMk/>
          <pc:sldMk cId="0" sldId="293"/>
        </pc:sldMkLst>
        <pc:spChg chg="mod">
          <ac:chgData name="Buckens, Myrthe" userId="S::buckens.m@buas.nl::d647a740-c1b5-45be-8984-ac0295ff2426" providerId="AD" clId="Web-{9A2BA940-4E0D-9688-B767-9555B63A63C9}" dt="2024-02-12T10:48:05.038" v="46" actId="20577"/>
          <ac:spMkLst>
            <pc:docMk/>
            <pc:sldMk cId="0" sldId="293"/>
            <ac:spMk id="469" creationId="{00000000-0000-0000-0000-000000000000}"/>
          </ac:spMkLst>
        </pc:spChg>
      </pc:sldChg>
      <pc:sldChg chg="modSp">
        <pc:chgData name="Buckens, Myrthe" userId="S::buckens.m@buas.nl::d647a740-c1b5-45be-8984-ac0295ff2426" providerId="AD" clId="Web-{9A2BA940-4E0D-9688-B767-9555B63A63C9}" dt="2024-02-12T10:57:07.414" v="178" actId="20577"/>
        <pc:sldMkLst>
          <pc:docMk/>
          <pc:sldMk cId="0" sldId="294"/>
        </pc:sldMkLst>
        <pc:spChg chg="mod">
          <ac:chgData name="Buckens, Myrthe" userId="S::buckens.m@buas.nl::d647a740-c1b5-45be-8984-ac0295ff2426" providerId="AD" clId="Web-{9A2BA940-4E0D-9688-B767-9555B63A63C9}" dt="2024-02-12T10:48:32.055" v="53" actId="20577"/>
          <ac:spMkLst>
            <pc:docMk/>
            <pc:sldMk cId="0" sldId="294"/>
            <ac:spMk id="8" creationId="{DE8B85CC-86BE-FFBA-5E25-9E5D1318CD48}"/>
          </ac:spMkLst>
        </pc:spChg>
        <pc:spChg chg="mod">
          <ac:chgData name="Buckens, Myrthe" userId="S::buckens.m@buas.nl::d647a740-c1b5-45be-8984-ac0295ff2426" providerId="AD" clId="Web-{9A2BA940-4E0D-9688-B767-9555B63A63C9}" dt="2024-02-12T10:57:07.414" v="178" actId="20577"/>
          <ac:spMkLst>
            <pc:docMk/>
            <pc:sldMk cId="0" sldId="294"/>
            <ac:spMk id="479" creationId="{00000000-0000-0000-0000-000000000000}"/>
          </ac:spMkLst>
        </pc:spChg>
        <pc:spChg chg="mod">
          <ac:chgData name="Buckens, Myrthe" userId="S::buckens.m@buas.nl::d647a740-c1b5-45be-8984-ac0295ff2426" providerId="AD" clId="Web-{9A2BA940-4E0D-9688-B767-9555B63A63C9}" dt="2024-02-12T10:48:19.695" v="50" actId="20577"/>
          <ac:spMkLst>
            <pc:docMk/>
            <pc:sldMk cId="0" sldId="294"/>
            <ac:spMk id="480" creationId="{00000000-0000-0000-0000-000000000000}"/>
          </ac:spMkLst>
        </pc:spChg>
      </pc:sldChg>
      <pc:sldChg chg="modSp">
        <pc:chgData name="Buckens, Myrthe" userId="S::buckens.m@buas.nl::d647a740-c1b5-45be-8984-ac0295ff2426" providerId="AD" clId="Web-{9A2BA940-4E0D-9688-B767-9555B63A63C9}" dt="2024-02-12T10:49:06.884" v="66" actId="20577"/>
        <pc:sldMkLst>
          <pc:docMk/>
          <pc:sldMk cId="4111561620" sldId="299"/>
        </pc:sldMkLst>
        <pc:spChg chg="mod">
          <ac:chgData name="Buckens, Myrthe" userId="S::buckens.m@buas.nl::d647a740-c1b5-45be-8984-ac0295ff2426" providerId="AD" clId="Web-{9A2BA940-4E0D-9688-B767-9555B63A63C9}" dt="2024-02-12T10:49:06.884" v="66" actId="20577"/>
          <ac:spMkLst>
            <pc:docMk/>
            <pc:sldMk cId="4111561620" sldId="299"/>
            <ac:spMk id="469" creationId="{00000000-0000-0000-0000-000000000000}"/>
          </ac:spMkLst>
        </pc:spChg>
      </pc:sldChg>
      <pc:sldChg chg="modSp">
        <pc:chgData name="Buckens, Myrthe" userId="S::buckens.m@buas.nl::d647a740-c1b5-45be-8984-ac0295ff2426" providerId="AD" clId="Web-{9A2BA940-4E0D-9688-B767-9555B63A63C9}" dt="2024-02-12T10:49:51.245" v="92" actId="20577"/>
        <pc:sldMkLst>
          <pc:docMk/>
          <pc:sldMk cId="3889067802" sldId="300"/>
        </pc:sldMkLst>
        <pc:spChg chg="mod">
          <ac:chgData name="Buckens, Myrthe" userId="S::buckens.m@buas.nl::d647a740-c1b5-45be-8984-ac0295ff2426" providerId="AD" clId="Web-{9A2BA940-4E0D-9688-B767-9555B63A63C9}" dt="2024-02-12T10:49:51.245" v="92" actId="20577"/>
          <ac:spMkLst>
            <pc:docMk/>
            <pc:sldMk cId="3889067802" sldId="300"/>
            <ac:spMk id="4" creationId="{DF712CDF-A13F-0749-18B9-BB5188306C34}"/>
          </ac:spMkLst>
        </pc:spChg>
        <pc:spChg chg="mod">
          <ac:chgData name="Buckens, Myrthe" userId="S::buckens.m@buas.nl::d647a740-c1b5-45be-8984-ac0295ff2426" providerId="AD" clId="Web-{9A2BA940-4E0D-9688-B767-9555B63A63C9}" dt="2024-02-12T10:49:19.915" v="72" actId="20577"/>
          <ac:spMkLst>
            <pc:docMk/>
            <pc:sldMk cId="3889067802" sldId="300"/>
            <ac:spMk id="479" creationId="{00000000-0000-0000-0000-000000000000}"/>
          </ac:spMkLst>
        </pc:spChg>
        <pc:spChg chg="mod">
          <ac:chgData name="Buckens, Myrthe" userId="S::buckens.m@buas.nl::d647a740-c1b5-45be-8984-ac0295ff2426" providerId="AD" clId="Web-{9A2BA940-4E0D-9688-B767-9555B63A63C9}" dt="2024-02-12T10:49:46.104" v="89" actId="20577"/>
          <ac:spMkLst>
            <pc:docMk/>
            <pc:sldMk cId="3889067802" sldId="300"/>
            <ac:spMk id="480" creationId="{00000000-0000-0000-0000-000000000000}"/>
          </ac:spMkLst>
        </pc:spChg>
      </pc:sldChg>
      <pc:sldChg chg="modSp">
        <pc:chgData name="Buckens, Myrthe" userId="S::buckens.m@buas.nl::d647a740-c1b5-45be-8984-ac0295ff2426" providerId="AD" clId="Web-{9A2BA940-4E0D-9688-B767-9555B63A63C9}" dt="2024-02-12T10:46:49.677" v="20" actId="20577"/>
        <pc:sldMkLst>
          <pc:docMk/>
          <pc:sldMk cId="0" sldId="315"/>
        </pc:sldMkLst>
        <pc:spChg chg="mod">
          <ac:chgData name="Buckens, Myrthe" userId="S::buckens.m@buas.nl::d647a740-c1b5-45be-8984-ac0295ff2426" providerId="AD" clId="Web-{9A2BA940-4E0D-9688-B767-9555B63A63C9}" dt="2024-02-12T10:46:05.831" v="14" actId="20577"/>
          <ac:spMkLst>
            <pc:docMk/>
            <pc:sldMk cId="0" sldId="315"/>
            <ac:spMk id="364" creationId="{00000000-0000-0000-0000-000000000000}"/>
          </ac:spMkLst>
        </pc:spChg>
        <pc:spChg chg="mod">
          <ac:chgData name="Buckens, Myrthe" userId="S::buckens.m@buas.nl::d647a740-c1b5-45be-8984-ac0295ff2426" providerId="AD" clId="Web-{9A2BA940-4E0D-9688-B767-9555B63A63C9}" dt="2024-02-12T10:46:49.677" v="20" actId="20577"/>
          <ac:spMkLst>
            <pc:docMk/>
            <pc:sldMk cId="0" sldId="315"/>
            <ac:spMk id="365" creationId="{00000000-0000-0000-0000-000000000000}"/>
          </ac:spMkLst>
        </pc:spChg>
      </pc:sldChg>
      <pc:sldChg chg="modSp">
        <pc:chgData name="Buckens, Myrthe" userId="S::buckens.m@buas.nl::d647a740-c1b5-45be-8984-ac0295ff2426" providerId="AD" clId="Web-{9A2BA940-4E0D-9688-B767-9555B63A63C9}" dt="2024-02-12T10:57:03.133" v="177" actId="20577"/>
        <pc:sldMkLst>
          <pc:docMk/>
          <pc:sldMk cId="2690218867" sldId="336"/>
        </pc:sldMkLst>
        <pc:spChg chg="mod">
          <ac:chgData name="Buckens, Myrthe" userId="S::buckens.m@buas.nl::d647a740-c1b5-45be-8984-ac0295ff2426" providerId="AD" clId="Web-{9A2BA940-4E0D-9688-B767-9555B63A63C9}" dt="2024-02-12T10:57:03.133" v="177" actId="20577"/>
          <ac:spMkLst>
            <pc:docMk/>
            <pc:sldMk cId="2690218867" sldId="336"/>
            <ac:spMk id="479" creationId="{00000000-0000-0000-0000-000000000000}"/>
          </ac:spMkLst>
        </pc:spChg>
      </pc:sldChg>
      <pc:sldChg chg="modSp">
        <pc:chgData name="Buckens, Myrthe" userId="S::buckens.m@buas.nl::d647a740-c1b5-45be-8984-ac0295ff2426" providerId="AD" clId="Web-{9A2BA940-4E0D-9688-B767-9555B63A63C9}" dt="2024-02-12T10:56:55.242" v="176" actId="20577"/>
        <pc:sldMkLst>
          <pc:docMk/>
          <pc:sldMk cId="282750339" sldId="338"/>
        </pc:sldMkLst>
        <pc:spChg chg="mod">
          <ac:chgData name="Buckens, Myrthe" userId="S::buckens.m@buas.nl::d647a740-c1b5-45be-8984-ac0295ff2426" providerId="AD" clId="Web-{9A2BA940-4E0D-9688-B767-9555B63A63C9}" dt="2024-02-12T10:52:18.077" v="153" actId="20577"/>
          <ac:spMkLst>
            <pc:docMk/>
            <pc:sldMk cId="282750339" sldId="338"/>
            <ac:spMk id="2" creationId="{0DF68E2A-4FDB-D5FA-06F1-F3DB970B9CD1}"/>
          </ac:spMkLst>
        </pc:spChg>
        <pc:spChg chg="mod">
          <ac:chgData name="Buckens, Myrthe" userId="S::buckens.m@buas.nl::d647a740-c1b5-45be-8984-ac0295ff2426" providerId="AD" clId="Web-{9A2BA940-4E0D-9688-B767-9555B63A63C9}" dt="2024-02-12T10:52:54.781" v="157" actId="20577"/>
          <ac:spMkLst>
            <pc:docMk/>
            <pc:sldMk cId="282750339" sldId="338"/>
            <ac:spMk id="4" creationId="{DF712CDF-A13F-0749-18B9-BB5188306C34}"/>
          </ac:spMkLst>
        </pc:spChg>
        <pc:spChg chg="mod">
          <ac:chgData name="Buckens, Myrthe" userId="S::buckens.m@buas.nl::d647a740-c1b5-45be-8984-ac0295ff2426" providerId="AD" clId="Web-{9A2BA940-4E0D-9688-B767-9555B63A63C9}" dt="2024-02-12T10:56:55.242" v="176" actId="20577"/>
          <ac:spMkLst>
            <pc:docMk/>
            <pc:sldMk cId="282750339" sldId="338"/>
            <ac:spMk id="479" creationId="{00000000-0000-0000-0000-000000000000}"/>
          </ac:spMkLst>
        </pc:spChg>
        <pc:spChg chg="mod">
          <ac:chgData name="Buckens, Myrthe" userId="S::buckens.m@buas.nl::d647a740-c1b5-45be-8984-ac0295ff2426" providerId="AD" clId="Web-{9A2BA940-4E0D-9688-B767-9555B63A63C9}" dt="2024-02-12T10:53:24.845" v="174" actId="20577"/>
          <ac:spMkLst>
            <pc:docMk/>
            <pc:sldMk cId="282750339" sldId="338"/>
            <ac:spMk id="480" creationId="{00000000-0000-0000-0000-000000000000}"/>
          </ac:spMkLst>
        </pc:spChg>
      </pc:sldChg>
      <pc:sldChg chg="modSp">
        <pc:chgData name="Buckens, Myrthe" userId="S::buckens.m@buas.nl::d647a740-c1b5-45be-8984-ac0295ff2426" providerId="AD" clId="Web-{9A2BA940-4E0D-9688-B767-9555B63A63C9}" dt="2024-02-12T10:51:58.639" v="118" actId="20577"/>
        <pc:sldMkLst>
          <pc:docMk/>
          <pc:sldMk cId="3949445347" sldId="339"/>
        </pc:sldMkLst>
        <pc:spChg chg="mod">
          <ac:chgData name="Buckens, Myrthe" userId="S::buckens.m@buas.nl::d647a740-c1b5-45be-8984-ac0295ff2426" providerId="AD" clId="Web-{9A2BA940-4E0D-9688-B767-9555B63A63C9}" dt="2024-02-12T10:51:32.451" v="113" actId="20577"/>
          <ac:spMkLst>
            <pc:docMk/>
            <pc:sldMk cId="3949445347" sldId="339"/>
            <ac:spMk id="468" creationId="{00000000-0000-0000-0000-000000000000}"/>
          </ac:spMkLst>
        </pc:spChg>
        <pc:spChg chg="mod">
          <ac:chgData name="Buckens, Myrthe" userId="S::buckens.m@buas.nl::d647a740-c1b5-45be-8984-ac0295ff2426" providerId="AD" clId="Web-{9A2BA940-4E0D-9688-B767-9555B63A63C9}" dt="2024-02-12T10:51:58.639" v="118" actId="20577"/>
          <ac:spMkLst>
            <pc:docMk/>
            <pc:sldMk cId="3949445347" sldId="339"/>
            <ac:spMk id="469" creationId="{00000000-0000-0000-0000-000000000000}"/>
          </ac:spMkLst>
        </pc:spChg>
      </pc:sldChg>
      <pc:sldChg chg="modSp add replId">
        <pc:chgData name="Buckens, Myrthe" userId="S::buckens.m@buas.nl::d647a740-c1b5-45be-8984-ac0295ff2426" providerId="AD" clId="Web-{9A2BA940-4E0D-9688-B767-9555B63A63C9}" dt="2024-02-12T10:50:23.277" v="101" actId="20577"/>
        <pc:sldMkLst>
          <pc:docMk/>
          <pc:sldMk cId="2541749132" sldId="340"/>
        </pc:sldMkLst>
        <pc:spChg chg="mod">
          <ac:chgData name="Buckens, Myrthe" userId="S::buckens.m@buas.nl::d647a740-c1b5-45be-8984-ac0295ff2426" providerId="AD" clId="Web-{9A2BA940-4E0D-9688-B767-9555B63A63C9}" dt="2024-02-12T10:50:23.277" v="101" actId="20577"/>
          <ac:spMkLst>
            <pc:docMk/>
            <pc:sldMk cId="2541749132" sldId="340"/>
            <ac:spMk id="479" creationId="{00000000-0000-0000-0000-000000000000}"/>
          </ac:spMkLst>
        </pc:spChg>
        <pc:spChg chg="mod">
          <ac:chgData name="Buckens, Myrthe" userId="S::buckens.m@buas.nl::d647a740-c1b5-45be-8984-ac0295ff2426" providerId="AD" clId="Web-{9A2BA940-4E0D-9688-B767-9555B63A63C9}" dt="2024-02-12T10:50:20.495" v="100" actId="20577"/>
          <ac:spMkLst>
            <pc:docMk/>
            <pc:sldMk cId="2541749132" sldId="340"/>
            <ac:spMk id="480" creationId="{00000000-0000-0000-0000-000000000000}"/>
          </ac:spMkLst>
        </pc:spChg>
      </pc:sldChg>
    </pc:docChg>
  </pc:docChgLst>
  <pc:docChgLst>
    <pc:chgData name="Berg, Rens van den (224190)" userId="S::224190@buas.nl::815c52ad-eb0b-41c6-b47f-ea3095b4ebc2" providerId="AD" clId="Web-{2907272F-6594-8472-63A3-723C7B6A7A2D}"/>
    <pc:docChg chg="modSld">
      <pc:chgData name="Berg, Rens van den (224190)" userId="S::224190@buas.nl::815c52ad-eb0b-41c6-b47f-ea3095b4ebc2" providerId="AD" clId="Web-{2907272F-6594-8472-63A3-723C7B6A7A2D}" dt="2024-04-09T11:44:35.981" v="563"/>
      <pc:docMkLst>
        <pc:docMk/>
      </pc:docMkLst>
      <pc:sldChg chg="modSp">
        <pc:chgData name="Berg, Rens van den (224190)" userId="S::224190@buas.nl::815c52ad-eb0b-41c6-b47f-ea3095b4ebc2" providerId="AD" clId="Web-{2907272F-6594-8472-63A3-723C7B6A7A2D}" dt="2024-04-09T11:03:05.162" v="333"/>
        <pc:sldMkLst>
          <pc:docMk/>
          <pc:sldMk cId="3889067802" sldId="300"/>
        </pc:sldMkLst>
        <pc:graphicFrameChg chg="mod modGraphic">
          <ac:chgData name="Berg, Rens van den (224190)" userId="S::224190@buas.nl::815c52ad-eb0b-41c6-b47f-ea3095b4ebc2" providerId="AD" clId="Web-{2907272F-6594-8472-63A3-723C7B6A7A2D}" dt="2024-04-09T11:03:05.162" v="333"/>
          <ac:graphicFrameMkLst>
            <pc:docMk/>
            <pc:sldMk cId="3889067802" sldId="300"/>
            <ac:graphicFrameMk id="5" creationId="{EBAF38E0-3FB0-C6CB-5637-769E7C6FA27B}"/>
          </ac:graphicFrameMkLst>
        </pc:graphicFrameChg>
      </pc:sldChg>
      <pc:sldChg chg="modSp">
        <pc:chgData name="Berg, Rens van den (224190)" userId="S::224190@buas.nl::815c52ad-eb0b-41c6-b47f-ea3095b4ebc2" providerId="AD" clId="Web-{2907272F-6594-8472-63A3-723C7B6A7A2D}" dt="2024-04-09T11:44:35.981" v="563"/>
        <pc:sldMkLst>
          <pc:docMk/>
          <pc:sldMk cId="2690218867" sldId="336"/>
        </pc:sldMkLst>
        <pc:graphicFrameChg chg="mod modGraphic">
          <ac:chgData name="Berg, Rens van den (224190)" userId="S::224190@buas.nl::815c52ad-eb0b-41c6-b47f-ea3095b4ebc2" providerId="AD" clId="Web-{2907272F-6594-8472-63A3-723C7B6A7A2D}" dt="2024-04-09T11:44:35.981" v="563"/>
          <ac:graphicFrameMkLst>
            <pc:docMk/>
            <pc:sldMk cId="2690218867" sldId="336"/>
            <ac:graphicFrameMk id="6" creationId="{60E1666A-0625-F098-8D03-969DC48A935B}"/>
          </ac:graphicFrameMkLst>
        </pc:graphicFrameChg>
      </pc:sldChg>
      <pc:sldChg chg="modSp">
        <pc:chgData name="Berg, Rens van den (224190)" userId="S::224190@buas.nl::815c52ad-eb0b-41c6-b47f-ea3095b4ebc2" providerId="AD" clId="Web-{2907272F-6594-8472-63A3-723C7B6A7A2D}" dt="2024-04-09T11:20:28.949" v="535"/>
        <pc:sldMkLst>
          <pc:docMk/>
          <pc:sldMk cId="2541749132" sldId="340"/>
        </pc:sldMkLst>
        <pc:graphicFrameChg chg="mod modGraphic">
          <ac:chgData name="Berg, Rens van den (224190)" userId="S::224190@buas.nl::815c52ad-eb0b-41c6-b47f-ea3095b4ebc2" providerId="AD" clId="Web-{2907272F-6594-8472-63A3-723C7B6A7A2D}" dt="2024-04-09T11:20:28.949" v="535"/>
          <ac:graphicFrameMkLst>
            <pc:docMk/>
            <pc:sldMk cId="2541749132" sldId="340"/>
            <ac:graphicFrameMk id="6" creationId="{7E1B5731-430B-5443-FF05-385A816132F8}"/>
          </ac:graphicFrameMkLst>
        </pc:graphicFrameChg>
      </pc:sldChg>
    </pc:docChg>
  </pc:docChgLst>
  <pc:docChgLst>
    <pc:chgData name="Berg, Rens van den (224190)" userId="S::224190@buas.nl::815c52ad-eb0b-41c6-b47f-ea3095b4ebc2" providerId="AD" clId="Web-{CF67ACEC-D641-2382-24F2-851F0DDCEEC6}"/>
    <pc:docChg chg="modSld">
      <pc:chgData name="Berg, Rens van den (224190)" userId="S::224190@buas.nl::815c52ad-eb0b-41c6-b47f-ea3095b4ebc2" providerId="AD" clId="Web-{CF67ACEC-D641-2382-24F2-851F0DDCEEC6}" dt="2024-04-12T07:54:49.570" v="9"/>
      <pc:docMkLst>
        <pc:docMk/>
      </pc:docMkLst>
      <pc:sldChg chg="modSp">
        <pc:chgData name="Berg, Rens van den (224190)" userId="S::224190@buas.nl::815c52ad-eb0b-41c6-b47f-ea3095b4ebc2" providerId="AD" clId="Web-{CF67ACEC-D641-2382-24F2-851F0DDCEEC6}" dt="2024-04-12T07:54:49.570" v="9"/>
        <pc:sldMkLst>
          <pc:docMk/>
          <pc:sldMk cId="282750339" sldId="338"/>
        </pc:sldMkLst>
        <pc:graphicFrameChg chg="mod modGraphic">
          <ac:chgData name="Berg, Rens van den (224190)" userId="S::224190@buas.nl::815c52ad-eb0b-41c6-b47f-ea3095b4ebc2" providerId="AD" clId="Web-{CF67ACEC-D641-2382-24F2-851F0DDCEEC6}" dt="2024-04-12T07:54:49.570" v="9"/>
          <ac:graphicFrameMkLst>
            <pc:docMk/>
            <pc:sldMk cId="282750339" sldId="338"/>
            <ac:graphicFrameMk id="6" creationId="{367EB5DD-71E9-1B95-2268-CF4406323103}"/>
          </ac:graphicFrameMkLst>
        </pc:graphicFrameChg>
      </pc:sldChg>
    </pc:docChg>
  </pc:docChgLst>
  <pc:docChgLst>
    <pc:chgData name="Berg, Rens van den (224190)" userId="S::224190@buas.nl::815c52ad-eb0b-41c6-b47f-ea3095b4ebc2" providerId="AD" clId="Web-{7A85C12A-A977-43C9-AAF2-94CE9AB1ABB2}"/>
    <pc:docChg chg="modSld">
      <pc:chgData name="Berg, Rens van den (224190)" userId="S::224190@buas.nl::815c52ad-eb0b-41c6-b47f-ea3095b4ebc2" providerId="AD" clId="Web-{7A85C12A-A977-43C9-AAF2-94CE9AB1ABB2}" dt="2024-03-11T11:48:01.450" v="141" actId="20577"/>
      <pc:docMkLst>
        <pc:docMk/>
      </pc:docMkLst>
      <pc:sldChg chg="modSp">
        <pc:chgData name="Berg, Rens van den (224190)" userId="S::224190@buas.nl::815c52ad-eb0b-41c6-b47f-ea3095b4ebc2" providerId="AD" clId="Web-{7A85C12A-A977-43C9-AAF2-94CE9AB1ABB2}" dt="2024-03-11T11:47:51.685" v="119" actId="20577"/>
        <pc:sldMkLst>
          <pc:docMk/>
          <pc:sldMk cId="0" sldId="270"/>
        </pc:sldMkLst>
        <pc:spChg chg="mod">
          <ac:chgData name="Berg, Rens van den (224190)" userId="S::224190@buas.nl::815c52ad-eb0b-41c6-b47f-ea3095b4ebc2" providerId="AD" clId="Web-{7A85C12A-A977-43C9-AAF2-94CE9AB1ABB2}" dt="2024-03-11T11:47:16.935" v="23" actId="20577"/>
          <ac:spMkLst>
            <pc:docMk/>
            <pc:sldMk cId="0" sldId="270"/>
            <ac:spMk id="226" creationId="{00000000-0000-0000-0000-000000000000}"/>
          </ac:spMkLst>
        </pc:spChg>
        <pc:spChg chg="mod">
          <ac:chgData name="Berg, Rens van den (224190)" userId="S::224190@buas.nl::815c52ad-eb0b-41c6-b47f-ea3095b4ebc2" providerId="AD" clId="Web-{7A85C12A-A977-43C9-AAF2-94CE9AB1ABB2}" dt="2024-03-11T11:47:51.685" v="119" actId="20577"/>
          <ac:spMkLst>
            <pc:docMk/>
            <pc:sldMk cId="0" sldId="270"/>
            <ac:spMk id="227" creationId="{00000000-0000-0000-0000-000000000000}"/>
          </ac:spMkLst>
        </pc:spChg>
      </pc:sldChg>
      <pc:sldChg chg="modSp">
        <pc:chgData name="Berg, Rens van den (224190)" userId="S::224190@buas.nl::815c52ad-eb0b-41c6-b47f-ea3095b4ebc2" providerId="AD" clId="Web-{7A85C12A-A977-43C9-AAF2-94CE9AB1ABB2}" dt="2024-03-11T11:48:01.450" v="141" actId="20577"/>
        <pc:sldMkLst>
          <pc:docMk/>
          <pc:sldMk cId="3399973339" sldId="324"/>
        </pc:sldMkLst>
        <pc:spChg chg="mod">
          <ac:chgData name="Berg, Rens van den (224190)" userId="S::224190@buas.nl::815c52ad-eb0b-41c6-b47f-ea3095b4ebc2" providerId="AD" clId="Web-{7A85C12A-A977-43C9-AAF2-94CE9AB1ABB2}" dt="2024-03-11T11:48:01.450" v="141" actId="20577"/>
          <ac:spMkLst>
            <pc:docMk/>
            <pc:sldMk cId="3399973339" sldId="324"/>
            <ac:spMk id="226" creationId="{00000000-0000-0000-0000-000000000000}"/>
          </ac:spMkLst>
        </pc:spChg>
      </pc:sldChg>
    </pc:docChg>
  </pc:docChgLst>
</pc:chgInfo>
</file>

<file path=ppt/media/image1.pn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b4f495656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b4f495656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b602ea5a7_1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b602ea5a7_1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3444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7827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2411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7772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9993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870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301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b4f495656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b4f495656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2333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60816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23156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6b4f495656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6b4f495656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 BUT SHOULD BE UPDATED REGULARLY</a:t>
            </a:r>
            <a:endParaRPr/>
          </a:p>
          <a:p>
            <a:pPr marL="0" lvl="0" indent="0" algn="l" rtl="0">
              <a:spcBef>
                <a:spcPts val="0"/>
              </a:spcBef>
              <a:spcAft>
                <a:spcPts val="0"/>
              </a:spcAft>
              <a:buNone/>
            </a:pPr>
            <a:r>
              <a:rPr lang="en"/>
              <a:t>This is where you link your evidence to each of the Intended Learning Outcomes of this block.</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6b602ea5a7_1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6b602ea5a7_1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8975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33904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82657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10396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24997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55176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327839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6b4f495656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6b4f495656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a:t>
            </a:r>
            <a:endParaRPr/>
          </a:p>
          <a:p>
            <a:pPr marL="0" lvl="0" indent="0" algn="l" rtl="0">
              <a:spcBef>
                <a:spcPts val="0"/>
              </a:spcBef>
              <a:spcAft>
                <a:spcPts val="0"/>
              </a:spcAft>
              <a:buNone/>
            </a:pPr>
            <a:r>
              <a:rPr lang="en"/>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b602ea5a7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b602ea5a7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b602ea5a7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6b602ea5a7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6b602ea5a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6b602ea5a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6b602ea5a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b602ea5a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your goals for this block using the SMARTER method. Make sure they are clear, relevant, have a measurable outcome, and can be recorded. Consider how well do they align with the role(s) you wish to take, and with the requirements given in the project brief. Think about the objectives you plan to choose, or that are mandated by the project. Are there any competencies that you need to focus on?</a:t>
            </a:r>
            <a:endParaRPr/>
          </a:p>
          <a:p>
            <a:pPr marL="0" lvl="0" indent="0" algn="l" rtl="0">
              <a:spcBef>
                <a:spcPts val="0"/>
              </a:spcBef>
              <a:spcAft>
                <a:spcPts val="0"/>
              </a:spcAft>
              <a:buNone/>
            </a:pPr>
            <a:endParaRPr/>
          </a:p>
          <a:p>
            <a:pPr marL="0" lvl="0" indent="0" algn="l" rtl="0">
              <a:spcBef>
                <a:spcPts val="0"/>
              </a:spcBef>
              <a:spcAft>
                <a:spcPts val="0"/>
              </a:spcAft>
              <a:buNone/>
            </a:pPr>
            <a:r>
              <a:rPr lang="en"/>
              <a:t>For each goal, find concrete examples of tasks you expect to undertake that will demonstrate this within the project for the block. Make sure the plan has an outcome that can be tracked and assessed. Make sure you have a clearly stated target for each goal. If you are unsure of how to demonstrate something, ask for help from your teachers.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extLst>
      <p:ext uri="{BB962C8B-B14F-4D97-AF65-F5344CB8AC3E}">
        <p14:creationId xmlns:p14="http://schemas.microsoft.com/office/powerpoint/2010/main" val="3267376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5e44ff1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5e44ff1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s://adsai.buas.nl/Year2/BlockB/"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_1">
    <p:bg>
      <p:bgPr>
        <a:solidFill>
          <a:srgbClr val="EC781C"/>
        </a:solidFill>
        <a:effectLst/>
      </p:bgPr>
    </p:bg>
    <p:spTree>
      <p:nvGrpSpPr>
        <p:cNvPr id="1" name="Shape 9"/>
        <p:cNvGrpSpPr/>
        <p:nvPr/>
      </p:nvGrpSpPr>
      <p:grpSpPr>
        <a:xfrm>
          <a:off x="0" y="0"/>
          <a:ext cx="0" cy="0"/>
          <a:chOff x="0" y="0"/>
          <a:chExt cx="0" cy="0"/>
        </a:xfrm>
      </p:grpSpPr>
      <p:sp>
        <p:nvSpPr>
          <p:cNvPr id="10" name="Google Shape;10;p2"/>
          <p:cNvSpPr/>
          <p:nvPr/>
        </p:nvSpPr>
        <p:spPr>
          <a:xfrm>
            <a:off x="3109025" y="-1200"/>
            <a:ext cx="6035100" cy="51462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363525"/>
            <a:ext cx="9144000" cy="77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57600" y="548650"/>
            <a:ext cx="4937700" cy="3264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pic>
        <p:nvPicPr>
          <p:cNvPr id="14" name="Google Shape;14;p2"/>
          <p:cNvPicPr preferRelativeResize="0"/>
          <p:nvPr/>
        </p:nvPicPr>
        <p:blipFill>
          <a:blip r:embed="rId2">
            <a:alphaModFix/>
          </a:blip>
          <a:stretch>
            <a:fillRect/>
          </a:stretch>
        </p:blipFill>
        <p:spPr>
          <a:xfrm>
            <a:off x="164592" y="4523578"/>
            <a:ext cx="1329394" cy="457200"/>
          </a:xfrm>
          <a:prstGeom prst="rect">
            <a:avLst/>
          </a:prstGeom>
          <a:noFill/>
          <a:ln>
            <a:noFill/>
          </a:ln>
        </p:spPr>
      </p:pic>
      <p:sp>
        <p:nvSpPr>
          <p:cNvPr id="16" name="Google Shape;16;p2"/>
          <p:cNvSpPr txBox="1"/>
          <p:nvPr/>
        </p:nvSpPr>
        <p:spPr>
          <a:xfrm>
            <a:off x="1846250" y="4412100"/>
            <a:ext cx="6527400" cy="598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700" b="1">
                <a:solidFill>
                  <a:srgbClr val="999999"/>
                </a:solidFill>
                <a:latin typeface="Helvetica Neue"/>
                <a:ea typeface="Helvetica Neue"/>
                <a:cs typeface="Helvetica Neue"/>
                <a:sym typeface="Helvetica Neue"/>
              </a:rPr>
              <a:t>Project Brief &amp; Assessment Assignment : </a:t>
            </a:r>
            <a:r>
              <a:rPr lang="en" sz="700" b="1">
                <a:latin typeface="Helvetica Neue"/>
                <a:ea typeface="Helvetica Neue"/>
                <a:cs typeface="Helvetica Neue"/>
                <a:sym typeface="Helvetica Neue"/>
              </a:rPr>
              <a:t>In Microsoft Team </a:t>
            </a:r>
            <a:r>
              <a:rPr kumimoji="0" lang="en-GB" altLang="en-US" sz="700" b="1" i="0" u="none" strike="noStrike" cap="none" normalizeH="0" baseline="0">
                <a:ln>
                  <a:noFill/>
                </a:ln>
                <a:solidFill>
                  <a:srgbClr val="242424"/>
                </a:solidFill>
                <a:effectLst/>
                <a:latin typeface="Segoe UI" panose="020B0502040204020203" pitchFamily="34" charset="0"/>
                <a:cs typeface="Segoe UI" panose="020B0502040204020203" pitchFamily="34" charset="0"/>
              </a:rPr>
              <a:t>FAI</a:t>
            </a:r>
            <a:r>
              <a:rPr kumimoji="0" lang="en-NL" altLang="en-US" sz="700" b="1" i="0" u="none" strike="noStrike" cap="none" normalizeH="0" baseline="0">
                <a:ln>
                  <a:noFill/>
                </a:ln>
                <a:solidFill>
                  <a:srgbClr val="242424"/>
                </a:solidFill>
                <a:effectLst/>
                <a:latin typeface="Segoe UI" panose="020B0502040204020203" pitchFamily="34" charset="0"/>
                <a:cs typeface="Segoe UI" panose="020B0502040204020203" pitchFamily="34" charset="0"/>
              </a:rPr>
              <a:t>2</a:t>
            </a:r>
            <a:r>
              <a:rPr kumimoji="0" lang="en-GB" altLang="en-US" sz="700" b="1" i="0" u="none" strike="noStrike" cap="none" normalizeH="0" baseline="0">
                <a:ln>
                  <a:noFill/>
                </a:ln>
                <a:solidFill>
                  <a:srgbClr val="242424"/>
                </a:solidFill>
                <a:effectLst/>
                <a:latin typeface="Segoe UI" panose="020B0502040204020203" pitchFamily="34" charset="0"/>
                <a:cs typeface="Segoe UI" panose="020B0502040204020203" pitchFamily="34" charset="0"/>
              </a:rPr>
              <a:t>.P2-01  Project </a:t>
            </a:r>
            <a:r>
              <a:rPr kumimoji="0" lang="en-NL" altLang="en-US" sz="700" b="1" i="0" u="none" strike="noStrike" cap="none" normalizeH="0" baseline="0">
                <a:ln>
                  <a:noFill/>
                </a:ln>
                <a:solidFill>
                  <a:srgbClr val="242424"/>
                </a:solidFill>
                <a:effectLst/>
                <a:latin typeface="Segoe UI" panose="020B0502040204020203" pitchFamily="34" charset="0"/>
                <a:cs typeface="Segoe UI" panose="020B0502040204020203" pitchFamily="34" charset="0"/>
              </a:rPr>
              <a:t>2</a:t>
            </a:r>
            <a:r>
              <a:rPr kumimoji="0" lang="en-GB" altLang="en-US" sz="700" b="1" i="0" u="none" strike="noStrike" cap="none" normalizeH="0" baseline="0">
                <a:ln>
                  <a:noFill/>
                </a:ln>
                <a:solidFill>
                  <a:srgbClr val="242424"/>
                </a:solidFill>
                <a:effectLst/>
                <a:latin typeface="Segoe UI" panose="020B0502040204020203" pitchFamily="34" charset="0"/>
                <a:cs typeface="Segoe UI" panose="020B0502040204020203" pitchFamily="34" charset="0"/>
              </a:rPr>
              <a:t>B ADS&amp;AI</a:t>
            </a:r>
            <a:endParaRPr sz="700" b="1">
              <a:latin typeface="Helvetica Neue"/>
              <a:ea typeface="Helvetica Neue"/>
              <a:cs typeface="Helvetica Neue"/>
              <a:sym typeface="Helvetica Neue"/>
            </a:endParaRPr>
          </a:p>
          <a:p>
            <a:pPr marL="0" lvl="0" indent="0" algn="l" rtl="0">
              <a:spcBef>
                <a:spcPts val="0"/>
              </a:spcBef>
              <a:spcAft>
                <a:spcPts val="0"/>
              </a:spcAft>
              <a:buNone/>
            </a:pPr>
            <a:r>
              <a:rPr lang="en" sz="700" b="1">
                <a:solidFill>
                  <a:srgbClr val="999999"/>
                </a:solidFill>
                <a:latin typeface="Helvetica Neue"/>
                <a:ea typeface="Helvetica Neue"/>
                <a:cs typeface="Helvetica Neue"/>
                <a:sym typeface="Helvetica Neue"/>
              </a:rPr>
              <a:t>GitHub </a:t>
            </a:r>
            <a:r>
              <a:rPr lang="en-NL" sz="700" b="1">
                <a:solidFill>
                  <a:srgbClr val="999999"/>
                </a:solidFill>
                <a:latin typeface="Helvetica Neue"/>
                <a:ea typeface="Helvetica Neue"/>
                <a:cs typeface="Helvetica Neue"/>
                <a:sym typeface="Helvetica Neue"/>
              </a:rPr>
              <a:t>Page</a:t>
            </a:r>
            <a:r>
              <a:rPr lang="en" sz="700" b="1">
                <a:solidFill>
                  <a:srgbClr val="999999"/>
                </a:solidFill>
                <a:latin typeface="Helvetica Neue"/>
                <a:ea typeface="Helvetica Neue"/>
                <a:cs typeface="Helvetica Neue"/>
                <a:sym typeface="Helvetica Neue"/>
              </a:rPr>
              <a:t>: </a:t>
            </a:r>
            <a:r>
              <a:rPr lang="en-US" sz="700" b="1">
                <a:solidFill>
                  <a:srgbClr val="999999"/>
                </a:solidFill>
                <a:latin typeface="Helvetica Neue"/>
                <a:ea typeface="Helvetica Neue"/>
                <a:cs typeface="Helvetica Neue"/>
                <a:sym typeface="Helvetica Neue"/>
                <a:hlinkClick r:id="rId3"/>
              </a:rPr>
              <a:t>https://adsai.buas.nl/Year2/BlockB/</a:t>
            </a:r>
            <a:r>
              <a:rPr lang="en-NL" sz="700" b="1">
                <a:solidFill>
                  <a:srgbClr val="999999"/>
                </a:solidFill>
                <a:latin typeface="Helvetica Neue"/>
                <a:ea typeface="Helvetica Neue"/>
                <a:cs typeface="Helvetica Neue"/>
                <a:sym typeface="Helvetica Neue"/>
              </a:rPr>
              <a:t> </a:t>
            </a:r>
            <a:endParaRPr>
              <a:latin typeface="Roboto"/>
              <a:ea typeface="Roboto"/>
              <a:cs typeface="Roboto"/>
              <a:sym typeface="Robo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CUSTOM_1_2">
    <p:bg>
      <p:bgPr>
        <a:solidFill>
          <a:srgbClr val="666666"/>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6000"/>
              <a:buFont typeface="Roboto Thin"/>
              <a:buNone/>
              <a:defRPr sz="6000" b="0">
                <a:solidFill>
                  <a:srgbClr val="FFFFFF"/>
                </a:solidFill>
                <a:latin typeface="Roboto Thin"/>
                <a:ea typeface="Roboto Thin"/>
                <a:cs typeface="Roboto Thin"/>
                <a:sym typeface="Roboto Thin"/>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9" name="Google Shape;19;p3"/>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1pPr>
            <a:lvl2pPr lvl="1"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2pPr>
            <a:lvl3pPr lvl="2"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3pPr>
            <a:lvl4pPr lvl="3"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4pPr>
            <a:lvl5pPr lvl="4"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5pPr>
            <a:lvl6pPr lvl="5"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6pPr>
            <a:lvl7pPr lvl="6"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7pPr>
            <a:lvl8pPr lvl="7"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8pPr>
            <a:lvl9pPr lvl="8"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9pPr>
          </a:lstStyle>
          <a:p>
            <a:endParaRPr/>
          </a:p>
        </p:txBody>
      </p:sp>
      <p:sp>
        <p:nvSpPr>
          <p:cNvPr id="2" name="Rectangle 1">
            <a:extLst>
              <a:ext uri="{FF2B5EF4-FFF2-40B4-BE49-F238E27FC236}">
                <a16:creationId xmlns:a16="http://schemas.microsoft.com/office/drawing/2014/main" id="{ED2E902F-3793-054A-A49F-5F75EC799503}"/>
              </a:ext>
            </a:extLst>
          </p:cNvPr>
          <p:cNvSpPr/>
          <p:nvPr userDrawn="1"/>
        </p:nvSpPr>
        <p:spPr>
          <a:xfrm>
            <a:off x="0" y="4393870"/>
            <a:ext cx="9144000" cy="7496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oogle Shape;20;p3"/>
          <p:cNvPicPr preferRelativeResize="0"/>
          <p:nvPr/>
        </p:nvPicPr>
        <p:blipFill>
          <a:blip r:embed="rId2">
            <a:alphaModFix/>
          </a:blip>
          <a:stretch>
            <a:fillRect/>
          </a:stretch>
        </p:blipFill>
        <p:spPr>
          <a:xfrm>
            <a:off x="7214616" y="4434840"/>
            <a:ext cx="1691640" cy="58267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Sub-Header">
  <p:cSld name="CUSTOM_1_2_1">
    <p:bg>
      <p:bgPr>
        <a:solidFill>
          <a:srgbClr val="666666"/>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Roboto Thin"/>
              <a:buNone/>
              <a:defRPr sz="6000" b="0">
                <a:latin typeface="Roboto Thin"/>
                <a:ea typeface="Roboto Thin"/>
                <a:cs typeface="Roboto Thin"/>
                <a:sym typeface="Roboto Thin"/>
              </a:defRPr>
            </a:lvl1pPr>
            <a:lvl2pPr lvl="1" algn="ctr" rtl="0">
              <a:spcBef>
                <a:spcPts val="0"/>
              </a:spcBef>
              <a:spcAft>
                <a:spcPts val="0"/>
              </a:spcAft>
              <a:buClr>
                <a:srgbClr val="434343"/>
              </a:buClr>
              <a:buSzPts val="3600"/>
              <a:buNone/>
              <a:defRPr sz="3600">
                <a:solidFill>
                  <a:srgbClr val="434343"/>
                </a:solidFill>
              </a:defRPr>
            </a:lvl2pPr>
            <a:lvl3pPr lvl="2" algn="ctr" rtl="0">
              <a:spcBef>
                <a:spcPts val="0"/>
              </a:spcBef>
              <a:spcAft>
                <a:spcPts val="0"/>
              </a:spcAft>
              <a:buClr>
                <a:srgbClr val="434343"/>
              </a:buClr>
              <a:buSzPts val="3600"/>
              <a:buNone/>
              <a:defRPr sz="3600">
                <a:solidFill>
                  <a:srgbClr val="434343"/>
                </a:solidFill>
              </a:defRPr>
            </a:lvl3pPr>
            <a:lvl4pPr lvl="3" algn="ctr" rtl="0">
              <a:spcBef>
                <a:spcPts val="0"/>
              </a:spcBef>
              <a:spcAft>
                <a:spcPts val="0"/>
              </a:spcAft>
              <a:buClr>
                <a:srgbClr val="434343"/>
              </a:buClr>
              <a:buSzPts val="3600"/>
              <a:buNone/>
              <a:defRPr sz="3600">
                <a:solidFill>
                  <a:srgbClr val="434343"/>
                </a:solidFill>
              </a:defRPr>
            </a:lvl4pPr>
            <a:lvl5pPr lvl="4" algn="ctr" rtl="0">
              <a:spcBef>
                <a:spcPts val="0"/>
              </a:spcBef>
              <a:spcAft>
                <a:spcPts val="0"/>
              </a:spcAft>
              <a:buClr>
                <a:srgbClr val="434343"/>
              </a:buClr>
              <a:buSzPts val="3600"/>
              <a:buNone/>
              <a:defRPr sz="3600">
                <a:solidFill>
                  <a:srgbClr val="434343"/>
                </a:solidFill>
              </a:defRPr>
            </a:lvl5pPr>
            <a:lvl6pPr lvl="5" algn="ctr" rtl="0">
              <a:spcBef>
                <a:spcPts val="0"/>
              </a:spcBef>
              <a:spcAft>
                <a:spcPts val="0"/>
              </a:spcAft>
              <a:buClr>
                <a:srgbClr val="434343"/>
              </a:buClr>
              <a:buSzPts val="3600"/>
              <a:buNone/>
              <a:defRPr sz="3600">
                <a:solidFill>
                  <a:srgbClr val="434343"/>
                </a:solidFill>
              </a:defRPr>
            </a:lvl6pPr>
            <a:lvl7pPr lvl="6" algn="ctr" rtl="0">
              <a:spcBef>
                <a:spcPts val="0"/>
              </a:spcBef>
              <a:spcAft>
                <a:spcPts val="0"/>
              </a:spcAft>
              <a:buClr>
                <a:srgbClr val="434343"/>
              </a:buClr>
              <a:buSzPts val="3600"/>
              <a:buNone/>
              <a:defRPr sz="3600">
                <a:solidFill>
                  <a:srgbClr val="434343"/>
                </a:solidFill>
              </a:defRPr>
            </a:lvl7pPr>
            <a:lvl8pPr lvl="7" algn="ctr" rtl="0">
              <a:spcBef>
                <a:spcPts val="0"/>
              </a:spcBef>
              <a:spcAft>
                <a:spcPts val="0"/>
              </a:spcAft>
              <a:buClr>
                <a:srgbClr val="434343"/>
              </a:buClr>
              <a:buSzPts val="3600"/>
              <a:buNone/>
              <a:defRPr sz="3600">
                <a:solidFill>
                  <a:srgbClr val="434343"/>
                </a:solidFill>
              </a:defRPr>
            </a:lvl8pPr>
            <a:lvl9pPr lvl="8" algn="ctr" rtl="0">
              <a:spcBef>
                <a:spcPts val="0"/>
              </a:spcBef>
              <a:spcAft>
                <a:spcPts val="0"/>
              </a:spcAft>
              <a:buClr>
                <a:srgbClr val="434343"/>
              </a:buClr>
              <a:buSzPts val="3600"/>
              <a:buNone/>
              <a:defRPr sz="3600">
                <a:solidFill>
                  <a:srgbClr val="434343"/>
                </a:solidFill>
              </a:defRPr>
            </a:lvl9pPr>
          </a:lstStyle>
          <a:p>
            <a:endParaRPr/>
          </a:p>
        </p:txBody>
      </p:sp>
      <p:sp>
        <p:nvSpPr>
          <p:cNvPr id="23" name="Google Shape;23;p4"/>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1pPr>
            <a:lvl2pPr lvl="1"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4" name="Google Shape;24;p4"/>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Font typeface="Roboto Light"/>
              <a:buNone/>
              <a:defRPr>
                <a:latin typeface="Roboto Light"/>
                <a:ea typeface="Roboto Light"/>
                <a:cs typeface="Roboto Light"/>
                <a:sym typeface="Roboto Light"/>
              </a:defRPr>
            </a:lvl1pPr>
            <a:lvl2pPr lvl="1"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5" name="Google Shape;25;p4"/>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40000">
              <a:solidFill>
                <a:srgbClr val="B7B7B7"/>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fault">
  <p:cSld name="CUSTOM_2_4">
    <p:spTree>
      <p:nvGrpSpPr>
        <p:cNvPr id="1" name="Shape 26"/>
        <p:cNvGrpSpPr/>
        <p:nvPr/>
      </p:nvGrpSpPr>
      <p:grpSpPr>
        <a:xfrm>
          <a:off x="0" y="0"/>
          <a:ext cx="0" cy="0"/>
          <a:chOff x="0" y="0"/>
          <a:chExt cx="0" cy="0"/>
        </a:xfrm>
      </p:grpSpPr>
      <p:sp>
        <p:nvSpPr>
          <p:cNvPr id="27" name="Google Shape;27;p5"/>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 name="Google Shape;29;p5"/>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 name="Google Shape;30;p5"/>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31" name="Google Shape;31;p5"/>
          <p:cNvSpPr txBox="1">
            <a:spLocks noGrp="1"/>
          </p:cNvSpPr>
          <p:nvPr>
            <p:ph type="body" idx="3"/>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2" name="Google Shape;32;p5"/>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LO's">
  <p:cSld name="CUSTOM_2_3_1">
    <p:spTree>
      <p:nvGrpSpPr>
        <p:cNvPr id="1" name="Shape 33"/>
        <p:cNvGrpSpPr/>
        <p:nvPr/>
      </p:nvGrpSpPr>
      <p:grpSpPr>
        <a:xfrm>
          <a:off x="0" y="0"/>
          <a:ext cx="0" cy="0"/>
          <a:chOff x="0" y="0"/>
          <a:chExt cx="0" cy="0"/>
        </a:xfrm>
      </p:grpSpPr>
      <p:sp>
        <p:nvSpPr>
          <p:cNvPr id="34" name="Google Shape;34;p6"/>
          <p:cNvSpPr/>
          <p:nvPr/>
        </p:nvSpPr>
        <p:spPr>
          <a:xfrm>
            <a:off x="0" y="571460"/>
            <a:ext cx="9144000" cy="4938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0" y="0"/>
            <a:ext cx="9144000" cy="5727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 name="Google Shape;37;p6"/>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 name="Google Shape;38;p6"/>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9" name="Google Shape;39;p6"/>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 name="Google Shape;40;p6"/>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1" name="Google Shape;41;p6"/>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2" name="Google Shape;42;p6"/>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a:lvl1pPr>
            <a:lvl2pPr lvl="1" rtl="0">
              <a:spcBef>
                <a:spcPts val="0"/>
              </a:spcBef>
              <a:spcAft>
                <a:spcPts val="0"/>
              </a:spcAft>
              <a:buNone/>
              <a:defRPr sz="900"/>
            </a:lvl2pPr>
            <a:lvl3pPr lvl="2" rtl="0">
              <a:spcBef>
                <a:spcPts val="0"/>
              </a:spcBef>
              <a:spcAft>
                <a:spcPts val="0"/>
              </a:spcAft>
              <a:buNone/>
              <a:defRPr sz="900"/>
            </a:lvl3pPr>
            <a:lvl4pPr lvl="3" rtl="0">
              <a:spcBef>
                <a:spcPts val="0"/>
              </a:spcBef>
              <a:spcAft>
                <a:spcPts val="0"/>
              </a:spcAft>
              <a:buNone/>
              <a:defRPr sz="900"/>
            </a:lvl4pPr>
            <a:lvl5pPr lvl="4" rtl="0">
              <a:spcBef>
                <a:spcPts val="0"/>
              </a:spcBef>
              <a:spcAft>
                <a:spcPts val="0"/>
              </a:spcAft>
              <a:buNone/>
              <a:defRPr sz="900"/>
            </a:lvl5pPr>
            <a:lvl6pPr lvl="5" rtl="0">
              <a:spcBef>
                <a:spcPts val="0"/>
              </a:spcBef>
              <a:spcAft>
                <a:spcPts val="0"/>
              </a:spcAft>
              <a:buNone/>
              <a:defRPr sz="900"/>
            </a:lvl6pPr>
            <a:lvl7pPr lvl="6" rtl="0">
              <a:spcBef>
                <a:spcPts val="0"/>
              </a:spcBef>
              <a:spcAft>
                <a:spcPts val="0"/>
              </a:spcAft>
              <a:buNone/>
              <a:defRPr sz="900"/>
            </a:lvl7pPr>
            <a:lvl8pPr lvl="7" rtl="0">
              <a:spcBef>
                <a:spcPts val="0"/>
              </a:spcBef>
              <a:spcAft>
                <a:spcPts val="0"/>
              </a:spcAft>
              <a:buNone/>
              <a:defRPr sz="900"/>
            </a:lvl8pPr>
            <a:lvl9pPr lvl="8" rtl="0">
              <a:spcBef>
                <a:spcPts val="0"/>
              </a:spcBef>
              <a:spcAft>
                <a:spcPts val="0"/>
              </a:spcAft>
              <a:buNone/>
              <a:defRPr sz="900"/>
            </a:lvl9pPr>
          </a:lstStyle>
          <a:p>
            <a:endParaRPr/>
          </a:p>
        </p:txBody>
      </p:sp>
      <p:sp>
        <p:nvSpPr>
          <p:cNvPr id="43" name="Google Shape;43;p6"/>
          <p:cNvSpPr txBox="1"/>
          <p:nvPr/>
        </p:nvSpPr>
        <p:spPr>
          <a:xfrm>
            <a:off x="5852160" y="1252728"/>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
        <p:nvSpPr>
          <p:cNvPr id="44" name="Google Shape;44;p6"/>
          <p:cNvSpPr txBox="1"/>
          <p:nvPr/>
        </p:nvSpPr>
        <p:spPr>
          <a:xfrm>
            <a:off x="5852160" y="3136253"/>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Weeks">
  <p:cSld name="CUSTOM_2_2">
    <p:spTree>
      <p:nvGrpSpPr>
        <p:cNvPr id="1" name="Shape 45"/>
        <p:cNvGrpSpPr/>
        <p:nvPr/>
      </p:nvGrpSpPr>
      <p:grpSpPr>
        <a:xfrm>
          <a:off x="0" y="0"/>
          <a:ext cx="0" cy="0"/>
          <a:chOff x="0" y="0"/>
          <a:chExt cx="0" cy="0"/>
        </a:xfrm>
      </p:grpSpPr>
      <p:sp>
        <p:nvSpPr>
          <p:cNvPr id="46" name="Google Shape;46;p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47" name="Google Shape;47;p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8" name="Google Shape;48;p7"/>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9" name="Google Shape;49;p7"/>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0" name="Google Shape;50;p7"/>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 name="Google Shape;52;p7"/>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 name="Google Shape;53;p7"/>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Week 4 goals">
  <p:cSld name="CUSTOM_2_2_2">
    <p:spTree>
      <p:nvGrpSpPr>
        <p:cNvPr id="1" name="Shape 54"/>
        <p:cNvGrpSpPr/>
        <p:nvPr/>
      </p:nvGrpSpPr>
      <p:grpSpPr>
        <a:xfrm>
          <a:off x="0" y="0"/>
          <a:ext cx="0" cy="0"/>
          <a:chOff x="0" y="0"/>
          <a:chExt cx="0" cy="0"/>
        </a:xfrm>
      </p:grpSpPr>
      <p:sp>
        <p:nvSpPr>
          <p:cNvPr id="55" name="Google Shape;55;p8"/>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6" name="Google Shape;56;p8"/>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7" name="Google Shape;57;p8"/>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8" name="Google Shape;58;p8"/>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9" name="Google Shape;59;p8"/>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8"/>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 name="Google Shape;62;p8"/>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 name="Google Shape;63;p8"/>
          <p:cNvSpPr txBox="1">
            <a:spLocks noGrp="1"/>
          </p:cNvSpPr>
          <p:nvPr>
            <p:ph type="body" idx="7"/>
          </p:nvPr>
        </p:nvSpPr>
        <p:spPr>
          <a:xfrm>
            <a:off x="4663450" y="317214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4" name="Google Shape;64;p8"/>
          <p:cNvSpPr txBox="1">
            <a:spLocks noGrp="1"/>
          </p:cNvSpPr>
          <p:nvPr>
            <p:ph type="subTitle" idx="8"/>
          </p:nvPr>
        </p:nvSpPr>
        <p:spPr>
          <a:xfrm>
            <a:off x="4663440" y="277840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eedback Slides">
  <p:cSld name="CUSTOM_2_2_1">
    <p:bg>
      <p:bgPr>
        <a:solidFill>
          <a:srgbClr val="134F5C"/>
        </a:solidFill>
        <a:effectLst/>
      </p:bgPr>
    </p:bg>
    <p:spTree>
      <p:nvGrpSpPr>
        <p:cNvPr id="1" name="Shape 65"/>
        <p:cNvGrpSpPr/>
        <p:nvPr/>
      </p:nvGrpSpPr>
      <p:grpSpPr>
        <a:xfrm>
          <a:off x="0" y="0"/>
          <a:ext cx="0" cy="0"/>
          <a:chOff x="0" y="0"/>
          <a:chExt cx="0" cy="0"/>
        </a:xfrm>
      </p:grpSpPr>
      <p:sp>
        <p:nvSpPr>
          <p:cNvPr id="66" name="Google Shape;66;p9"/>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67" name="Google Shape;67;p9"/>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8" name="Google Shape;68;p9"/>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 name="Google Shape;70;p9"/>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 name="Google Shape;71;p9"/>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11"/>
          <p:cNvSpPr/>
          <p:nvPr/>
        </p:nvSpPr>
        <p:spPr>
          <a:xfrm>
            <a:off x="3108960" y="-1200"/>
            <a:ext cx="6035100" cy="5143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5" name="Google Shape;85;p11"/>
          <p:cNvSpPr txBox="1">
            <a:spLocks noGrp="1"/>
          </p:cNvSpPr>
          <p:nvPr>
            <p:ph type="title"/>
          </p:nvPr>
        </p:nvSpPr>
        <p:spPr>
          <a:xfrm>
            <a:off x="265500" y="308799"/>
            <a:ext cx="4045200" cy="15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6" name="Google Shape;86;p11"/>
          <p:cNvSpPr txBox="1">
            <a:spLocks noGrp="1"/>
          </p:cNvSpPr>
          <p:nvPr>
            <p:ph type="subTitle" idx="1"/>
          </p:nvPr>
        </p:nvSpPr>
        <p:spPr>
          <a:xfrm>
            <a:off x="265500" y="1860700"/>
            <a:ext cx="4045200" cy="301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7" name="Google Shape;87;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a:solidFill>
                  <a:schemeClr val="lt1"/>
                </a:solidFill>
              </a:defRPr>
            </a:lvl1pPr>
            <a:lvl2pPr marL="914400" lvl="1" indent="-292100" rtl="0">
              <a:spcBef>
                <a:spcPts val="800"/>
              </a:spcBef>
              <a:spcAft>
                <a:spcPts val="0"/>
              </a:spcAft>
              <a:buClr>
                <a:schemeClr val="lt1"/>
              </a:buClr>
              <a:buSzPts val="1000"/>
              <a:buChar char="○"/>
              <a:defRPr>
                <a:solidFill>
                  <a:schemeClr val="lt1"/>
                </a:solidFill>
              </a:defRPr>
            </a:lvl2pPr>
            <a:lvl3pPr marL="1371600" lvl="2" indent="-292100" rtl="0">
              <a:spcBef>
                <a:spcPts val="800"/>
              </a:spcBef>
              <a:spcAft>
                <a:spcPts val="0"/>
              </a:spcAft>
              <a:buClr>
                <a:schemeClr val="lt1"/>
              </a:buClr>
              <a:buSzPts val="1000"/>
              <a:buChar char="■"/>
              <a:defRPr>
                <a:solidFill>
                  <a:schemeClr val="lt1"/>
                </a:solidFill>
              </a:defRPr>
            </a:lvl3pPr>
            <a:lvl4pPr marL="1828800" lvl="3" indent="-292100" rtl="0">
              <a:spcBef>
                <a:spcPts val="800"/>
              </a:spcBef>
              <a:spcAft>
                <a:spcPts val="0"/>
              </a:spcAft>
              <a:buClr>
                <a:schemeClr val="lt1"/>
              </a:buClr>
              <a:buSzPts val="1000"/>
              <a:buChar char="●"/>
              <a:defRPr>
                <a:solidFill>
                  <a:schemeClr val="lt1"/>
                </a:solidFill>
              </a:defRPr>
            </a:lvl4pPr>
            <a:lvl5pPr marL="2286000" lvl="4" indent="-292100" rtl="0">
              <a:spcBef>
                <a:spcPts val="800"/>
              </a:spcBef>
              <a:spcAft>
                <a:spcPts val="0"/>
              </a:spcAft>
              <a:buClr>
                <a:schemeClr val="lt1"/>
              </a:buClr>
              <a:buSzPts val="1000"/>
              <a:buChar char="○"/>
              <a:defRPr>
                <a:solidFill>
                  <a:schemeClr val="lt1"/>
                </a:solidFill>
              </a:defRPr>
            </a:lvl5pPr>
            <a:lvl6pPr marL="2743200" lvl="5" indent="-292100" rtl="0">
              <a:spcBef>
                <a:spcPts val="800"/>
              </a:spcBef>
              <a:spcAft>
                <a:spcPts val="0"/>
              </a:spcAft>
              <a:buClr>
                <a:schemeClr val="lt1"/>
              </a:buClr>
              <a:buSzPts val="1000"/>
              <a:buChar char="■"/>
              <a:defRPr>
                <a:solidFill>
                  <a:schemeClr val="lt1"/>
                </a:solidFill>
              </a:defRPr>
            </a:lvl6pPr>
            <a:lvl7pPr marL="3200400" lvl="6" indent="-292100" rtl="0">
              <a:spcBef>
                <a:spcPts val="800"/>
              </a:spcBef>
              <a:spcAft>
                <a:spcPts val="0"/>
              </a:spcAft>
              <a:buClr>
                <a:schemeClr val="lt1"/>
              </a:buClr>
              <a:buSzPts val="1000"/>
              <a:buChar char="●"/>
              <a:defRPr>
                <a:solidFill>
                  <a:schemeClr val="lt1"/>
                </a:solidFill>
              </a:defRPr>
            </a:lvl7pPr>
            <a:lvl8pPr marL="3657600" lvl="7" indent="-292100" rtl="0">
              <a:spcBef>
                <a:spcPts val="800"/>
              </a:spcBef>
              <a:spcAft>
                <a:spcPts val="0"/>
              </a:spcAft>
              <a:buClr>
                <a:schemeClr val="lt1"/>
              </a:buClr>
              <a:buSzPts val="1000"/>
              <a:buChar char="○"/>
              <a:defRPr>
                <a:solidFill>
                  <a:schemeClr val="lt1"/>
                </a:solidFill>
              </a:defRPr>
            </a:lvl8pPr>
            <a:lvl9pPr marL="4114800" lvl="8" indent="-292100" rtl="0">
              <a:spcBef>
                <a:spcPts val="800"/>
              </a:spcBef>
              <a:spcAft>
                <a:spcPts val="800"/>
              </a:spcAft>
              <a:buClr>
                <a:schemeClr val="lt1"/>
              </a:buClr>
              <a:buSzPts val="1000"/>
              <a:buChar char="■"/>
              <a:defRPr>
                <a:solidFill>
                  <a:schemeClr val="lt1"/>
                </a:solidFill>
              </a:defRPr>
            </a:lvl9pPr>
          </a:lstStyle>
          <a:p>
            <a:endParaRPr/>
          </a:p>
        </p:txBody>
      </p:sp>
      <p:sp>
        <p:nvSpPr>
          <p:cNvPr id="88" name="Google Shape;88;p11"/>
          <p:cNvSpPr txBox="1">
            <a:spLocks noGrp="1"/>
          </p:cNvSpPr>
          <p:nvPr>
            <p:ph type="sldNum" idx="12"/>
          </p:nvPr>
        </p:nvSpPr>
        <p:spPr>
          <a:xfrm>
            <a:off x="90450" y="4873575"/>
            <a:ext cx="548700" cy="269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66666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64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FFFF"/>
              </a:buClr>
              <a:buSzPts val="2000"/>
              <a:buFont typeface="Roboto Light"/>
              <a:buNone/>
              <a:defRPr sz="2000">
                <a:solidFill>
                  <a:srgbClr val="FFFFFF"/>
                </a:solidFill>
                <a:latin typeface="Roboto Light"/>
                <a:ea typeface="Roboto Light"/>
                <a:cs typeface="Roboto Light"/>
                <a:sym typeface="Roboto Light"/>
              </a:defRPr>
            </a:lvl1pPr>
            <a:lvl2pPr lvl="1">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2pPr>
            <a:lvl3pPr lvl="2">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3pPr>
            <a:lvl4pPr lvl="3">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4pPr>
            <a:lvl5pPr lvl="4">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5pPr>
            <a:lvl6pPr lvl="5">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6pPr>
            <a:lvl7pPr lvl="6">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7pPr>
            <a:lvl8pPr lvl="7">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8pPr>
            <a:lvl9pPr lvl="8">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636725"/>
            <a:ext cx="8520600" cy="3932100"/>
          </a:xfrm>
          <a:prstGeom prst="rect">
            <a:avLst/>
          </a:prstGeom>
          <a:noFill/>
          <a:ln>
            <a:noFill/>
          </a:ln>
        </p:spPr>
        <p:txBody>
          <a:bodyPr spcFirstLastPara="1" wrap="square" lIns="91425" tIns="91425" rIns="91425" bIns="91425" anchor="t" anchorCtr="0">
            <a:noAutofit/>
          </a:bodyPr>
          <a:lstStyle>
            <a:lvl1pPr marL="457200" lvl="0" indent="-292100">
              <a:lnSpc>
                <a:spcPct val="104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2pPr>
            <a:lvl3pPr marL="1371600" lvl="2"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3pPr>
            <a:lvl4pPr marL="1828800" lvl="3"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5pPr>
            <a:lvl6pPr marL="2743200" lvl="5"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6pPr>
            <a:lvl7pPr marL="3200400" lvl="6"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8pPr>
            <a:lvl9pPr marL="4114800" lvl="8" indent="-292100">
              <a:lnSpc>
                <a:spcPct val="104000"/>
              </a:lnSpc>
              <a:spcBef>
                <a:spcPts val="800"/>
              </a:spcBef>
              <a:spcAft>
                <a:spcPts val="800"/>
              </a:spcAft>
              <a:buClr>
                <a:srgbClr val="FFFFFF"/>
              </a:buClr>
              <a:buSzPts val="1000"/>
              <a:buFont typeface="Roboto"/>
              <a:buChar char="■"/>
              <a:defRPr sz="1000" u="sng">
                <a:solidFill>
                  <a:srgbClr val="FFFFFF"/>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90450" y="4873575"/>
            <a:ext cx="548700" cy="269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BredaUniversityADSAI/2023-24c-fai2-adsai-RensvandenBerg224190"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BredaUniversityADSAI/2023-24c-fai2-adsai-RensvandenBerg224190"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BredaUniversityADSAI/2023-24c-fai2-adsai-RensvandenBerg224190" TargetMode="External"/><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hyperlink" Target="https://github.com/BredaUniversityADSAI/2023-24c-fai2-adsai-group-group9"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BredaUniversityADSAI/2023-24c-fai2-adsai-RensvandenBerg224190" TargetMode="External"/><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hyperlink" Target="https://github.com/BredaUniversityADSAI/2023-24c-fai2-adsai-group-group9"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BredaUniversityADSAI/2023-24c-fai2-adsai-RensvandenBerg224190" TargetMode="External"/><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hyperlink" Target="https://github.com/BredaUniversityADSAI/2023-24c-fai2-adsai-group-group9"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BredaUniversityADSAI/2023-24c-fai2-adsai-RensvandenBerg224190"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hyperlink" Target="https://github.com/BredaUniversityADSAI/2023-24c-fai2-adsai-group-group9"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5.xml"/><Relationship Id="rId4" Type="http://schemas.openxmlformats.org/officeDocument/2006/relationships/hyperlink" Target="https://github.com/BredaUniversityADSAI/2023-24c-fai2-adsai-group-group9/blob/1d762a1391355aa66c658834b52e57ab8aa6475f/final%20presentation/Block%20C_%20NLP%20-%20Final%20Presentation%20(Team%209).pd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8" Type="http://schemas.openxmlformats.org/officeDocument/2006/relationships/hyperlink" Target="https://github.com/BredaUniversityADSAI/2023-24c-fai2-adsai-RensvandenBerg224190/blob/3946758d60bf8cfb91fdb0334b9f2004e5aed802/ILO's/ILO%204.1/logistic_regression_ILO4.1.ipynb" TargetMode="External"/><Relationship Id="rId3" Type="http://schemas.openxmlformats.org/officeDocument/2006/relationships/image" Target="../media/image8.png"/><Relationship Id="rId7" Type="http://schemas.openxmlformats.org/officeDocument/2006/relationships/hyperlink" Target="https://github.com/BredaUniversityADSAI/2023-24c-fai2-adsai-RensvandenBerg224190/blob/e13cda7b24afacc71400041d57714ec417fc72b1/ILO's/ILO%204.1/SentimentIntensityAnalyzer.ipynb" TargetMode="External"/><Relationship Id="rId12" Type="http://schemas.openxmlformats.org/officeDocument/2006/relationships/hyperlink" Target="https://github.com/BredaUniversityADSAI/2023-24c-fai2-adsai-RensvandenBerg224190/blob/323be9afa07125cb1c69b32508f51f357369fa62/ILO's/ILO%204.1/task_8_training.ipynb"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 Id="rId6" Type="http://schemas.openxmlformats.org/officeDocument/2006/relationships/hyperlink" Target="https://github.com/BredaUniversityADSAI/2023-24c-fai2-adsai-RensvandenBerg224190/blob/e13cda7b24afacc71400041d57714ec417fc72b1/ILO's/ILO%204.1/POS.ipynb" TargetMode="External"/><Relationship Id="rId11" Type="http://schemas.openxmlformats.org/officeDocument/2006/relationships/hyperlink" Target="https://github.com/BredaUniversityADSAI/2023-24c-fai2-adsai-RensvandenBerg224190/blob/323be9afa07125cb1c69b32508f51f357369fa62/ILO's/ILO%204.1/task_8.ipynb" TargetMode="External"/><Relationship Id="rId5" Type="http://schemas.openxmlformats.org/officeDocument/2006/relationships/hyperlink" Target="https://github.com/BredaUniversityADSAI/2023-24c-fai2-adsai-RensvandenBerg224190/blob/b7bae9050d93b4bf8bd3742fd9eb65673755bb1b/ILO's/ILO%204.1/W1-DL2-Tweet-Processing-Student-Notebook.ipynb" TargetMode="External"/><Relationship Id="rId10" Type="http://schemas.openxmlformats.org/officeDocument/2006/relationships/hyperlink" Target="https://github.com/BredaUniversityADSAI/2023-24c-fai2-adsai-RensvandenBerg224190/blob/da6e1b53c6ef3afede45115dccf3cbeb55382ce1/ILO's/ILO%204.1/task_6.ipynb" TargetMode="External"/><Relationship Id="rId4" Type="http://schemas.openxmlformats.org/officeDocument/2006/relationships/hyperlink" Target="https://github.com/BredaUniversityADSAI/2023-24c-fai2-adsai-RensvandenBerg224190/blob/b7bae9050d93b4bf8bd3742fd9eb65673755bb1b/ILO's/ILO%204.1/W1-DL1-Regular-Expressions-Student-Notebook.ipynb" TargetMode="External"/><Relationship Id="rId9" Type="http://schemas.openxmlformats.org/officeDocument/2006/relationships/hyperlink" Target="https://github.com/BredaUniversityADSAI/2023-24c-fai2-adsai-RensvandenBerg224190/blob/3946758d60bf8cfb91fdb0334b9f2004e5aed802/ILO's/ILO%204.1/task_5.ipynb"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github.com/BredaUniversityADSAI/2023-24c-fai2-adsai-group-group9/blob/7f28d43eb03c8196e19641b1c3860da352df3069/Task_11/CRF/CRF_POS_tagging.ipynb" TargetMode="External"/><Relationship Id="rId13" Type="http://schemas.openxmlformats.org/officeDocument/2006/relationships/hyperlink" Target="https://github.com/BredaUniversityADSAI/2023-24c-fai2-adsai-group-group9/blob/39432259d81e8240b8645c6d5030dc8d2b03634f/Task_15/Task%2015.ipynb" TargetMode="External"/><Relationship Id="rId3" Type="http://schemas.openxmlformats.org/officeDocument/2006/relationships/image" Target="../media/image9.png"/><Relationship Id="rId7" Type="http://schemas.openxmlformats.org/officeDocument/2006/relationships/hyperlink" Target="https://github.com/BredaUniversityADSAI/2023-24c-fai2-adsai-group-group9/blob/7f28d43eb03c8196e19641b1c3860da352df3069/Task_11/HMM_binary.ipynb" TargetMode="External"/><Relationship Id="rId12" Type="http://schemas.openxmlformats.org/officeDocument/2006/relationships/hyperlink" Target="https://github.com/BredaUniversityADSAI/2023-24c-fai2-adsai-group-group9/tree/7f28d43eb03c8196e19641b1c3860da352df3069/Task_14"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hyperlink" Target="https://github.com/BredaUniversityADSAI/2023-24c-fai2-adsai-RensvandenBerg224190/blob/f066cd3e58d2991b3b832e4aecefdb7fde81eb54/ILO's/ILO%204.1/rnn_model_v1.ipynb" TargetMode="External"/><Relationship Id="rId11" Type="http://schemas.openxmlformats.org/officeDocument/2006/relationships/hyperlink" Target="https://github.com/BredaUniversityADSAI/2023-24c-fai2-adsai-group-group9/tree/ac4d1cd2875572bc66ce718075dbcdc99b079ae4/Task_13" TargetMode="External"/><Relationship Id="rId5" Type="http://schemas.openxmlformats.org/officeDocument/2006/relationships/hyperlink" Target="https://github.com/BredaUniversityADSAI/2023-24c-fai2-adsai-RensvandenBerg224190/blob/f066cd3e58d2991b3b832e4aecefdb7fde81eb54/ILO's/ILO%204.1/lstm_model_v2.ipynb" TargetMode="External"/><Relationship Id="rId15" Type="http://schemas.openxmlformats.org/officeDocument/2006/relationships/hyperlink" Target="https://github.com/BredaUniversityADSAI/2023-24c-fai2-adsai-group-group9/blob/39432259d81e8240b8645c6d5030dc8d2b03634f/Final%20Report%20-%20Group%209%20-%20Block%20C%20(1).docx" TargetMode="External"/><Relationship Id="rId10" Type="http://schemas.openxmlformats.org/officeDocument/2006/relationships/hyperlink" Target="https://huggingface.co/bhadresh-savani/distilbert-base-uncased-emotion" TargetMode="External"/><Relationship Id="rId4" Type="http://schemas.openxmlformats.org/officeDocument/2006/relationships/hyperlink" Target="https://github.com/BredaUniversityADSAI/2023-24c-fai2-adsai-stijnheesters226180/blob/05fea0744182e09351372d9e35d58c519794151d/Tasks/Task9%20-%20Naive%20bayes.ipynb" TargetMode="External"/><Relationship Id="rId9" Type="http://schemas.openxmlformats.org/officeDocument/2006/relationships/hyperlink" Target="https://github.com/BredaUniversityADSAI/2023-24c-fai2-adsai-group-group9/tree/0ca3e1ef5494eaadb0fbbdc344f2fc4177d449ce/Task_12/distillBERT" TargetMode="External"/><Relationship Id="rId14" Type="http://schemas.openxmlformats.org/officeDocument/2006/relationships/hyperlink" Target="https://github.com/BredaUniversityADSAI/2023-24c-fai2-adsai-group-group9/blob/39432259d81e8240b8645c6d5030dc8d2b03634f/Task_15/Task%2015%20-%20errors%20on%20Expeditie%20Robinson.ipynb"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5.xml"/><Relationship Id="rId5" Type="http://schemas.openxmlformats.org/officeDocument/2006/relationships/hyperlink" Target="https://adsai.buas.ngrok.app/224190/tree?" TargetMode="External"/><Relationship Id="rId4" Type="http://schemas.openxmlformats.org/officeDocument/2006/relationships/hyperlink" Target="https://www.kaggle.com/competitions/emotionssimple-individual-challenge"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5.xml"/><Relationship Id="rId4" Type="http://schemas.openxmlformats.org/officeDocument/2006/relationships/hyperlink" Target="https://github.com/BredaUniversityADSAI/2023-24c-fai2-adsai-group-group9/blob/61dd901301bb470a805a95ee78bbdbac02b15b20/Final%20Report%20-%20Group%209%20-%20Block%20C%20year%202.pdf"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BredaUniversityADSAI/2023-24c-fai2-adsai-RensvandenBerg224190/blob/8c3f434a5c542fc2d170a08ce7cce44401d46344/Notebooks%20/Week%201/W1-DL1-Regular-Expressions-Student-Notebook.ipynb"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hyperlink" Target="https://github.com/BredaUniversityADSAI/2023-24c-fai2-adsai-RensvandenBerg224190/blob/8c3f434a5c542fc2d170a08ce7cce44401d46344/Notebooks%20/Week%201/W1-DL2-Tweet-Processing-Student-Notebook.ipynb"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BredaUniversityADSAI/2023-24c-fai2-adsai-RensvandenBerg224190/tree/91516dcef5bb0cb3d7e1ba204a61e4f05659707a/Notebooks%20"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2"/>
          <p:cNvSpPr txBox="1">
            <a:spLocks noGrp="1"/>
          </p:cNvSpPr>
          <p:nvPr>
            <p:ph type="ctrTitle"/>
          </p:nvPr>
        </p:nvSpPr>
        <p:spPr>
          <a:xfrm>
            <a:off x="3657600" y="548650"/>
            <a:ext cx="4937700" cy="3264300"/>
          </a:xfrm>
          <a:prstGeom prst="rect">
            <a:avLst/>
          </a:prstGeom>
        </p:spPr>
        <p:txBody>
          <a:bodyPr spcFirstLastPara="1" wrap="square" lIns="91425" tIns="91425" rIns="91425" bIns="91425" anchor="b" anchorCtr="0">
            <a:noAutofit/>
          </a:bodyPr>
          <a:lstStyle/>
          <a:p>
            <a:r>
              <a:rPr lang="en">
                <a:latin typeface="Roboto"/>
                <a:ea typeface="Roboto"/>
                <a:cs typeface="Roboto"/>
                <a:sym typeface="Roboto"/>
              </a:rPr>
              <a:t>Rens van den Berg</a:t>
            </a:r>
            <a:endParaRPr>
              <a:solidFill>
                <a:srgbClr val="FFFFFF"/>
              </a:solidFill>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224190</a:t>
            </a:r>
            <a:endParaRPr>
              <a:solidFill>
                <a:srgbClr val="FFFFFF"/>
              </a:solidFill>
              <a:latin typeface="Roboto"/>
              <a:ea typeface="Roboto"/>
              <a:cs typeface="Roboto"/>
              <a:sym typeface="Roboto"/>
            </a:endParaRPr>
          </a:p>
        </p:txBody>
      </p:sp>
      <p:sp>
        <p:nvSpPr>
          <p:cNvPr id="94" name="Google Shape;94;p12" descr="Face" title="Face"/>
          <p:cNvSpPr/>
          <p:nvPr/>
        </p:nvSpPr>
        <p:spPr>
          <a:xfrm>
            <a:off x="3749050" y="640075"/>
            <a:ext cx="1371600" cy="13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[photo]</a:t>
            </a:r>
            <a:endParaRPr/>
          </a:p>
        </p:txBody>
      </p:sp>
      <p:sp>
        <p:nvSpPr>
          <p:cNvPr id="95" name="Google Shape;95;p12"/>
          <p:cNvSpPr txBox="1">
            <a:spLocks noGrp="1"/>
          </p:cNvSpPr>
          <p:nvPr>
            <p:ph type="subTitle" idx="1"/>
          </p:nvPr>
        </p:nvSpPr>
        <p:spPr>
          <a:xfrm>
            <a:off x="548650" y="2718275"/>
            <a:ext cx="2011800" cy="1260000"/>
          </a:xfrm>
          <a:prstGeom prst="rect">
            <a:avLst/>
          </a:prstGeom>
        </p:spPr>
        <p:txBody>
          <a:bodyPr spcFirstLastPara="1" wrap="square" lIns="91425" tIns="91425" rIns="91425" bIns="91425" anchor="b" anchorCtr="0">
            <a:noAutofit/>
          </a:bodyPr>
          <a:lstStyle/>
          <a:p>
            <a:pPr marL="0" lvl="0" indent="0" algn="l" rtl="0">
              <a:lnSpc>
                <a:spcPct val="104000"/>
              </a:lnSpc>
              <a:spcBef>
                <a:spcPts val="0"/>
              </a:spcBef>
              <a:spcAft>
                <a:spcPts val="0"/>
              </a:spcAft>
              <a:buNone/>
            </a:pPr>
            <a:r>
              <a:rPr lang="en" sz="1800">
                <a:solidFill>
                  <a:srgbClr val="434343"/>
                </a:solidFill>
              </a:rPr>
              <a:t>Learning Log </a:t>
            </a:r>
            <a:endParaRPr sz="1800">
              <a:solidFill>
                <a:srgbClr val="434343"/>
              </a:solidFill>
            </a:endParaRPr>
          </a:p>
          <a:p>
            <a:pPr marL="0" indent="0">
              <a:lnSpc>
                <a:spcPct val="104000"/>
              </a:lnSpc>
              <a:spcBef>
                <a:spcPts val="800"/>
              </a:spcBef>
              <a:spcAft>
                <a:spcPts val="800"/>
              </a:spcAft>
            </a:pPr>
            <a:r>
              <a:rPr lang="en">
                <a:solidFill>
                  <a:srgbClr val="434343"/>
                </a:solidFill>
              </a:rPr>
              <a:t>2023 / 2024 Block C </a:t>
            </a:r>
            <a:endParaRPr sz="1800">
              <a:solidFill>
                <a:srgbClr val="434343"/>
              </a:solidFill>
            </a:endParaRPr>
          </a:p>
        </p:txBody>
      </p:sp>
      <p:pic>
        <p:nvPicPr>
          <p:cNvPr id="3" name="Afbeelding 2" descr="Afbeelding met tekst, Menselijk gezicht, persoon, kleding&#10;&#10;Automatisch gegenereerde beschrijving">
            <a:extLst>
              <a:ext uri="{FF2B5EF4-FFF2-40B4-BE49-F238E27FC236}">
                <a16:creationId xmlns:a16="http://schemas.microsoft.com/office/drawing/2014/main" id="{07B3FD75-E99C-9A34-08EA-D08D920D4484}"/>
              </a:ext>
            </a:extLst>
          </p:cNvPr>
          <p:cNvPicPr>
            <a:picLocks noChangeAspect="1"/>
          </p:cNvPicPr>
          <p:nvPr/>
        </p:nvPicPr>
        <p:blipFill rotWithShape="1">
          <a:blip r:embed="rId3"/>
          <a:srcRect l="30519" t="30625" r="20346" b="40488"/>
          <a:stretch/>
        </p:blipFill>
        <p:spPr>
          <a:xfrm>
            <a:off x="3710503" y="371231"/>
            <a:ext cx="1448981" cy="183275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2</a:t>
            </a:r>
            <a:r>
              <a:rPr lang="en"/>
              <a:t> - Feedback</a:t>
            </a:r>
            <a:endParaRPr/>
          </a:p>
        </p:txBody>
      </p:sp>
      <p:sp>
        <p:nvSpPr>
          <p:cNvPr id="215" name="Google Shape;215;p25"/>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16" name="Google Shape;216;p25"/>
          <p:cNvSpPr txBox="1">
            <a:spLocks noGrp="1"/>
          </p:cNvSpPr>
          <p:nvPr>
            <p:ph type="body" idx="2"/>
          </p:nvPr>
        </p:nvSpPr>
        <p:spPr>
          <a:xfrm>
            <a:off x="274597" y="1145641"/>
            <a:ext cx="4294500" cy="3812400"/>
          </a:xfrm>
          <a:prstGeom prst="rect">
            <a:avLst/>
          </a:prstGeom>
        </p:spPr>
        <p:txBody>
          <a:bodyPr spcFirstLastPara="1" wrap="square" lIns="91425" tIns="91425" rIns="91425" bIns="91425" anchor="t" anchorCtr="0">
            <a:noAutofit/>
          </a:bodyPr>
          <a:lstStyle/>
          <a:p>
            <a:pPr marL="182880" indent="-154940"/>
            <a:r>
              <a:rPr lang="en" b="1"/>
              <a:t>Francisco</a:t>
            </a:r>
            <a:r>
              <a:rPr lang="en"/>
              <a:t> Feedback: Well done Rens.</a:t>
            </a:r>
            <a:endParaRPr/>
          </a:p>
          <a:p>
            <a:pPr lvl="1"/>
            <a:endParaRPr lang="en"/>
          </a:p>
          <a:p>
            <a:pPr marL="0" indent="0">
              <a:spcAft>
                <a:spcPts val="800"/>
              </a:spcAft>
              <a:buNone/>
            </a:pPr>
            <a:r>
              <a:rPr lang="en"/>
              <a:t>Response</a:t>
            </a:r>
          </a:p>
          <a:p>
            <a:pPr marL="0" indent="0">
              <a:spcAft>
                <a:spcPts val="800"/>
              </a:spcAft>
              <a:buNone/>
            </a:pPr>
            <a:r>
              <a:rPr lang="en"/>
              <a:t> Thanks.</a:t>
            </a:r>
          </a:p>
        </p:txBody>
      </p:sp>
      <p:sp>
        <p:nvSpPr>
          <p:cNvPr id="217" name="Google Shape;217;p25"/>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18" name="Google Shape;218;p25"/>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3</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a:p>
          <a:p>
            <a:pPr marL="640080" lvl="1" indent="-154940"/>
            <a:r>
              <a:rPr lang="en" i="0"/>
              <a:t>Complete all material.</a:t>
            </a:r>
            <a:endParaRPr lang="en"/>
          </a:p>
          <a:p>
            <a:pPr marL="182880" indent="-154940"/>
            <a:r>
              <a:rPr lang="en"/>
              <a:t>What have you actually been able to do? </a:t>
            </a:r>
          </a:p>
          <a:p>
            <a:pPr lvl="1"/>
            <a:r>
              <a:rPr lang="en" i="0"/>
              <a:t>I completed all material.</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p>
          <a:p>
            <a:pPr lvl="1"/>
            <a:r>
              <a:rPr lang="en">
                <a:hlinkClick r:id="rId3"/>
              </a:rPr>
              <a:t>GitHub</a:t>
            </a:r>
            <a:endParaRPr lang="en"/>
          </a:p>
        </p:txBody>
      </p:sp>
      <p:sp>
        <p:nvSpPr>
          <p:cNvPr id="227" name="Google Shape;227;p26"/>
          <p:cNvSpPr txBox="1">
            <a:spLocks noGrp="1"/>
          </p:cNvSpPr>
          <p:nvPr>
            <p:ph type="body" idx="3"/>
          </p:nvPr>
        </p:nvSpPr>
        <p:spPr>
          <a:xfrm>
            <a:off x="4663450" y="1152698"/>
            <a:ext cx="4297800" cy="2546169"/>
          </a:xfrm>
          <a:prstGeom prst="rect">
            <a:avLst/>
          </a:prstGeom>
        </p:spPr>
        <p:txBody>
          <a:bodyPr spcFirstLastPara="1" wrap="square" lIns="91425" tIns="91425" rIns="91425" bIns="91425" anchor="t" anchorCtr="0">
            <a:noAutofit/>
          </a:bodyPr>
          <a:lstStyle/>
          <a:p>
            <a:pPr marL="182880" indent="-154940"/>
            <a:r>
              <a:rPr lang="en"/>
              <a:t>How did the week go? </a:t>
            </a:r>
            <a:endParaRPr lang="nl-NL"/>
          </a:p>
          <a:p>
            <a:pPr lvl="1"/>
            <a:r>
              <a:rPr lang="en" i="0"/>
              <a:t>It was a good week, completed everything.</a:t>
            </a:r>
            <a:endParaRPr lang="en"/>
          </a:p>
          <a:p>
            <a:pPr marL="182880" indent="-154940"/>
            <a:r>
              <a:rPr lang="en"/>
              <a:t>What went well? </a:t>
            </a:r>
          </a:p>
          <a:p>
            <a:pPr marL="640080" lvl="1" indent="-154940"/>
            <a:r>
              <a:rPr lang="en" i="0"/>
              <a:t>I completed all the material.</a:t>
            </a:r>
          </a:p>
          <a:p>
            <a:pPr marL="182880" indent="-154940"/>
            <a:r>
              <a:rPr lang="en"/>
              <a:t>What didn’t go so well? </a:t>
            </a:r>
          </a:p>
          <a:p>
            <a:pPr marL="640080" lvl="1" indent="-154940"/>
            <a:r>
              <a:rPr lang="en" i="0"/>
              <a:t>Everything was good this week.</a:t>
            </a:r>
          </a:p>
          <a:p>
            <a:pPr marL="182880" lvl="0" indent="-154940" algn="l" rtl="0">
              <a:spcBef>
                <a:spcPts val="0"/>
              </a:spcBef>
              <a:spcAft>
                <a:spcPts val="0"/>
              </a:spcAft>
              <a:buSzPts val="1000"/>
              <a:buChar char="●"/>
            </a:pPr>
            <a:r>
              <a:rPr lang="en"/>
              <a:t>What did you learn? </a:t>
            </a:r>
            <a:endParaRPr/>
          </a:p>
          <a:p>
            <a:pPr lvl="1"/>
            <a:r>
              <a:rPr lang="en" i="0"/>
              <a:t>NLP.</a:t>
            </a:r>
          </a:p>
          <a:p>
            <a:pPr marL="182880" lvl="0" indent="-154940" algn="l" rtl="0">
              <a:spcBef>
                <a:spcPts val="0"/>
              </a:spcBef>
              <a:spcAft>
                <a:spcPts val="0"/>
              </a:spcAft>
              <a:buSzPts val="1000"/>
              <a:buChar char="●"/>
            </a:pPr>
            <a:r>
              <a:rPr lang="en"/>
              <a:t>What could be added as an Action point looking forward to next week?</a:t>
            </a:r>
          </a:p>
          <a:p>
            <a:pPr marL="640080" lvl="1" indent="-154940"/>
            <a:r>
              <a:rPr lang="en" i="0"/>
              <a:t>Keep on working hard.</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3</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4</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nl-NL"/>
          </a:p>
          <a:p>
            <a:pPr lvl="1"/>
            <a:r>
              <a:rPr lang="en" i="0"/>
              <a:t>Complete all material.</a:t>
            </a:r>
          </a:p>
          <a:p>
            <a:pPr marL="182880" indent="-154940"/>
            <a:r>
              <a:rPr lang="en"/>
              <a:t>What have you actually been able to do? </a:t>
            </a:r>
            <a:endParaRPr/>
          </a:p>
          <a:p>
            <a:pPr marL="182880" indent="-154940"/>
            <a:r>
              <a:rPr lang="en"/>
              <a:t>  I completed all the self study material, and my goals for the week.</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p>
          <a:p>
            <a:pPr marL="182880" indent="-154940"/>
            <a:endParaRPr lang="en"/>
          </a:p>
          <a:p>
            <a:pPr lvl="1"/>
            <a:r>
              <a:rPr lang="en">
                <a:hlinkClick r:id="rId3"/>
              </a:rPr>
              <a:t>GitHub</a:t>
            </a:r>
            <a:endParaRPr lang="en"/>
          </a:p>
        </p:txBody>
      </p:sp>
      <p:sp>
        <p:nvSpPr>
          <p:cNvPr id="227" name="Google Shape;227;p26"/>
          <p:cNvSpPr txBox="1">
            <a:spLocks noGrp="1"/>
          </p:cNvSpPr>
          <p:nvPr>
            <p:ph type="body" idx="3"/>
          </p:nvPr>
        </p:nvSpPr>
        <p:spPr>
          <a:xfrm>
            <a:off x="4663450" y="1152698"/>
            <a:ext cx="4297800" cy="3123956"/>
          </a:xfrm>
          <a:prstGeom prst="rect">
            <a:avLst/>
          </a:prstGeom>
        </p:spPr>
        <p:txBody>
          <a:bodyPr spcFirstLastPara="1" wrap="square" lIns="91425" tIns="91425" rIns="91425" bIns="91425" anchor="t" anchorCtr="0">
            <a:noAutofit/>
          </a:bodyPr>
          <a:lstStyle/>
          <a:p>
            <a:pPr marL="182880" indent="-154940"/>
            <a:r>
              <a:rPr lang="en"/>
              <a:t>How did the week go? </a:t>
            </a:r>
            <a:endParaRPr lang="nl-NL"/>
          </a:p>
          <a:p>
            <a:pPr marL="640080" lvl="1" indent="-154940"/>
            <a:r>
              <a:rPr lang="en" i="0"/>
              <a:t>It was a good week, I completed all my goals for the week, and the self study. </a:t>
            </a:r>
          </a:p>
          <a:p>
            <a:pPr marL="182880" indent="-154940"/>
            <a:r>
              <a:rPr lang="en"/>
              <a:t>What went well? </a:t>
            </a:r>
          </a:p>
          <a:p>
            <a:pPr lvl="1"/>
            <a:r>
              <a:rPr lang="en" i="0"/>
              <a:t>I'm good on track with the project. I feel confident with the amount of work I have done.</a:t>
            </a:r>
            <a:endParaRPr lang="en"/>
          </a:p>
          <a:p>
            <a:pPr marL="182880" indent="-154940"/>
            <a:r>
              <a:rPr lang="en"/>
              <a:t>What didn’t go so well? </a:t>
            </a:r>
          </a:p>
          <a:p>
            <a:pPr lvl="1"/>
            <a:r>
              <a:rPr lang="en" i="0"/>
              <a:t>I was sick on Wednesday, so that was bad. I couldn't ask as much questions as I wanted to.</a:t>
            </a:r>
          </a:p>
          <a:p>
            <a:pPr marL="182880" indent="-154940"/>
            <a:r>
              <a:rPr lang="en"/>
              <a:t>What did you learn? </a:t>
            </a:r>
            <a:endParaRPr/>
          </a:p>
          <a:p>
            <a:pPr lvl="1"/>
            <a:r>
              <a:rPr lang="en" i="0"/>
              <a:t>I learned a lot about reinforcement learning and the application of it within NLP.</a:t>
            </a:r>
            <a:endParaRPr lang="en"/>
          </a:p>
          <a:p>
            <a:pPr marL="182880" lvl="0" indent="-154940" algn="l" rtl="0">
              <a:spcBef>
                <a:spcPts val="0"/>
              </a:spcBef>
              <a:spcAft>
                <a:spcPts val="0"/>
              </a:spcAft>
              <a:buSzPts val="1000"/>
              <a:buChar char="●"/>
            </a:pPr>
            <a:r>
              <a:rPr lang="en"/>
              <a:t>What could be added as an Action point looking forward to next week?</a:t>
            </a:r>
          </a:p>
          <a:p>
            <a:pPr marL="640080" lvl="1" indent="-154940"/>
            <a:r>
              <a:rPr lang="en" i="0"/>
              <a:t>Ask more questions on Teams during no-</a:t>
            </a:r>
            <a:r>
              <a:rPr lang="en" i="0" err="1"/>
              <a:t>Datalab</a:t>
            </a:r>
            <a:r>
              <a:rPr lang="en" i="0"/>
              <a:t> days.</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4</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99733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4</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indent="-154940"/>
            <a:r>
              <a:rPr lang="en"/>
              <a:t>Michal: Well done on the self study.</a:t>
            </a:r>
          </a:p>
          <a:p>
            <a:pPr marL="0" lvl="0" indent="0" algn="l" rtl="0">
              <a:spcBef>
                <a:spcPts val="800"/>
              </a:spcBef>
              <a:spcAft>
                <a:spcPts val="800"/>
              </a:spcAft>
              <a:buNone/>
            </a:pPr>
            <a:r>
              <a:rPr lang="en"/>
              <a:t>Response</a:t>
            </a:r>
          </a:p>
          <a:p>
            <a:pPr marL="0" indent="0">
              <a:spcBef>
                <a:spcPts val="800"/>
              </a:spcBef>
              <a:spcAft>
                <a:spcPts val="800"/>
              </a:spcAft>
              <a:buNone/>
            </a:pPr>
            <a:endParaRPr lang="en"/>
          </a:p>
          <a:p>
            <a:pPr marL="0" indent="0">
              <a:spcBef>
                <a:spcPts val="800"/>
              </a:spcBef>
              <a:spcAft>
                <a:spcPts val="800"/>
              </a:spcAft>
              <a:buNone/>
            </a:pPr>
            <a:r>
              <a:rPr lang="en"/>
              <a:t>Thank you.</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4</a:t>
            </a:r>
            <a:endParaRPr/>
          </a:p>
        </p:txBody>
      </p:sp>
    </p:spTree>
    <p:extLst>
      <p:ext uri="{BB962C8B-B14F-4D97-AF65-F5344CB8AC3E}">
        <p14:creationId xmlns:p14="http://schemas.microsoft.com/office/powerpoint/2010/main" val="33669520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5</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366319" y="1145642"/>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nl-NL"/>
          </a:p>
          <a:p>
            <a:pPr lvl="1"/>
            <a:r>
              <a:rPr lang="en">
                <a:latin typeface="Arial"/>
                <a:cs typeface="Arial"/>
              </a:rPr>
              <a:t>Complete all self study, complete all tasks.</a:t>
            </a:r>
            <a:endParaRPr lang="en" i="0">
              <a:solidFill>
                <a:srgbClr val="4285F4"/>
              </a:solidFill>
              <a:latin typeface="Arial"/>
              <a:cs typeface="Arial"/>
            </a:endParaRPr>
          </a:p>
          <a:p>
            <a:pPr marL="182880" indent="-154940"/>
            <a:r>
              <a:rPr lang="en"/>
              <a:t>What have you actually been able to do? </a:t>
            </a:r>
            <a:endParaRPr/>
          </a:p>
          <a:p>
            <a:pPr lvl="1"/>
            <a:r>
              <a:rPr lang="en" i="0">
                <a:latin typeface="Arial"/>
                <a:cs typeface="Arial"/>
              </a:rPr>
              <a:t>I completed all self study and tasks.</a:t>
            </a:r>
            <a:endParaRPr lang="en" i="0">
              <a:solidFill>
                <a:srgbClr val="4285F4"/>
              </a:solidFill>
              <a:latin typeface="Arial"/>
              <a:cs typeface="Arial"/>
            </a:endParaRPr>
          </a:p>
          <a:p>
            <a:pPr marL="182880" lvl="0" indent="-154940" algn="l" rtl="0">
              <a:spcBef>
                <a:spcPts val="0"/>
              </a:spcBef>
              <a:spcAft>
                <a:spcPts val="0"/>
              </a:spcAft>
              <a:buSzPts val="1000"/>
              <a:buChar char="●"/>
            </a:pPr>
            <a:r>
              <a:rPr lang="en"/>
              <a:t>Showcase the evidence of your progress (production artifacts, short descriptions-links-pictures animated gifs, etc.)</a:t>
            </a:r>
          </a:p>
          <a:p>
            <a:pPr lvl="1"/>
            <a:r>
              <a:rPr lang="en">
                <a:solidFill>
                  <a:srgbClr val="4285F4"/>
                </a:solidFill>
                <a:latin typeface="Arial"/>
                <a:cs typeface="Arial"/>
                <a:hlinkClick r:id="rId3"/>
              </a:rPr>
              <a:t>Personal GitHub</a:t>
            </a:r>
            <a:endParaRPr lang="en-US" i="0">
              <a:solidFill>
                <a:srgbClr val="4285F4"/>
              </a:solidFill>
              <a:latin typeface="Arial"/>
              <a:cs typeface="Arial"/>
            </a:endParaRPr>
          </a:p>
          <a:p>
            <a:pPr lvl="1"/>
            <a:r>
              <a:rPr lang="en" b="1">
                <a:solidFill>
                  <a:srgbClr val="4285F4"/>
                </a:solidFill>
                <a:latin typeface="Arial"/>
                <a:cs typeface="Arial"/>
                <a:hlinkClick r:id="rId4"/>
              </a:rPr>
              <a:t>Group GitHub</a:t>
            </a:r>
            <a:endParaRPr lang="en"/>
          </a:p>
          <a:p>
            <a:pPr lvl="1"/>
            <a:endParaRPr lang="en" i="0"/>
          </a:p>
        </p:txBody>
      </p:sp>
      <p:sp>
        <p:nvSpPr>
          <p:cNvPr id="227" name="Google Shape;227;p26"/>
          <p:cNvSpPr txBox="1">
            <a:spLocks noGrp="1"/>
          </p:cNvSpPr>
          <p:nvPr>
            <p:ph type="body" idx="3"/>
          </p:nvPr>
        </p:nvSpPr>
        <p:spPr>
          <a:xfrm>
            <a:off x="4663450" y="1145643"/>
            <a:ext cx="4297800" cy="2846310"/>
          </a:xfrm>
          <a:prstGeom prst="rect">
            <a:avLst/>
          </a:prstGeom>
        </p:spPr>
        <p:txBody>
          <a:bodyPr spcFirstLastPara="1" wrap="square" lIns="91425" tIns="91425" rIns="91425" bIns="91425" anchor="t" anchorCtr="0">
            <a:noAutofit/>
          </a:bodyPr>
          <a:lstStyle/>
          <a:p>
            <a:pPr marL="182880" indent="-154940"/>
            <a:r>
              <a:rPr lang="en">
                <a:latin typeface="Arial"/>
                <a:cs typeface="Arial"/>
              </a:rPr>
              <a:t>How did the week go? </a:t>
            </a:r>
            <a:endParaRPr lang="nl-NL">
              <a:solidFill>
                <a:srgbClr val="4285F4"/>
              </a:solidFill>
              <a:latin typeface="Arial"/>
              <a:cs typeface="Arial"/>
            </a:endParaRPr>
          </a:p>
          <a:p>
            <a:pPr lvl="1"/>
            <a:r>
              <a:rPr lang="en">
                <a:latin typeface="Arial"/>
                <a:cs typeface="Arial"/>
              </a:rPr>
              <a:t>Good, I finished all my material and tasks.</a:t>
            </a:r>
            <a:endParaRPr lang="en">
              <a:solidFill>
                <a:srgbClr val="4285F4"/>
              </a:solidFill>
              <a:latin typeface="Arial"/>
              <a:cs typeface="Arial"/>
            </a:endParaRPr>
          </a:p>
          <a:p>
            <a:pPr marL="182880" indent="-154940"/>
            <a:r>
              <a:rPr lang="en">
                <a:latin typeface="Arial"/>
                <a:cs typeface="Arial"/>
              </a:rPr>
              <a:t>What went well? </a:t>
            </a:r>
            <a:endParaRPr lang="en">
              <a:solidFill>
                <a:srgbClr val="4285F4"/>
              </a:solidFill>
              <a:latin typeface="Arial"/>
              <a:cs typeface="Arial"/>
            </a:endParaRPr>
          </a:p>
          <a:p>
            <a:pPr marL="640080" lvl="1"/>
            <a:r>
              <a:rPr lang="en">
                <a:latin typeface="Arial"/>
                <a:cs typeface="Arial"/>
              </a:rPr>
              <a:t>I finished everything I wanted and got good accuracy for my models.</a:t>
            </a:r>
            <a:endParaRPr lang="en-US">
              <a:solidFill>
                <a:srgbClr val="4285F4"/>
              </a:solidFill>
              <a:latin typeface="Arial"/>
              <a:cs typeface="Arial"/>
            </a:endParaRPr>
          </a:p>
          <a:p>
            <a:pPr marL="182880" indent="-154940"/>
            <a:r>
              <a:rPr lang="en">
                <a:latin typeface="Arial"/>
                <a:cs typeface="Arial"/>
              </a:rPr>
              <a:t>What didn’t go so well? </a:t>
            </a:r>
            <a:endParaRPr lang="en">
              <a:solidFill>
                <a:srgbClr val="4285F4"/>
              </a:solidFill>
              <a:latin typeface="Arial"/>
              <a:cs typeface="Arial"/>
            </a:endParaRPr>
          </a:p>
          <a:p>
            <a:pPr lvl="1"/>
            <a:r>
              <a:rPr lang="en">
                <a:latin typeface="Arial"/>
                <a:cs typeface="Arial"/>
              </a:rPr>
              <a:t>Some issues with starting working.</a:t>
            </a:r>
            <a:endParaRPr/>
          </a:p>
          <a:p>
            <a:pPr marL="182880" indent="-154940"/>
            <a:r>
              <a:rPr lang="en"/>
              <a:t>What did you learn? </a:t>
            </a:r>
            <a:endParaRPr/>
          </a:p>
          <a:p>
            <a:pPr lvl="1"/>
            <a:r>
              <a:rPr lang="en" i="0"/>
              <a:t>How to use transformers in </a:t>
            </a:r>
            <a:r>
              <a:rPr lang="en" i="0" err="1"/>
              <a:t>huggingface</a:t>
            </a:r>
            <a:r>
              <a:rPr lang="en" i="0"/>
              <a:t>.</a:t>
            </a:r>
            <a:endParaRPr lang="en"/>
          </a:p>
          <a:p>
            <a:pPr marL="182880" lvl="0" indent="-154940" algn="l" rtl="0">
              <a:spcBef>
                <a:spcPts val="0"/>
              </a:spcBef>
              <a:spcAft>
                <a:spcPts val="0"/>
              </a:spcAft>
              <a:buSzPts val="1000"/>
              <a:buChar char="●"/>
            </a:pPr>
            <a:r>
              <a:rPr lang="en"/>
              <a:t>What could be added as an Action point looking forward to next week?</a:t>
            </a:r>
          </a:p>
          <a:p>
            <a:pPr marL="640080" lvl="1"/>
            <a:r>
              <a:rPr lang="en" i="0"/>
              <a:t>Keep on working!</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5</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31408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5</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indent="-154940"/>
            <a:r>
              <a:rPr lang="en" b="1"/>
              <a:t>Stijn feedback: Well done on your first models.</a:t>
            </a:r>
            <a:endParaRPr lang="nl-NL"/>
          </a:p>
          <a:p>
            <a:pPr marL="0" lvl="0" indent="0" algn="l" rtl="0">
              <a:spcBef>
                <a:spcPts val="800"/>
              </a:spcBef>
              <a:spcAft>
                <a:spcPts val="800"/>
              </a:spcAft>
              <a:buNone/>
            </a:pPr>
            <a:r>
              <a:rPr lang="en"/>
              <a:t>Response</a:t>
            </a:r>
          </a:p>
          <a:p>
            <a:pPr marL="0" indent="0">
              <a:spcBef>
                <a:spcPts val="800"/>
              </a:spcBef>
              <a:spcAft>
                <a:spcPts val="800"/>
              </a:spcAft>
              <a:buNone/>
            </a:pPr>
            <a:r>
              <a:rPr lang="en"/>
              <a:t>Thank you Stijn.</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5</a:t>
            </a:r>
            <a:endParaRPr/>
          </a:p>
        </p:txBody>
      </p:sp>
    </p:spTree>
    <p:extLst>
      <p:ext uri="{BB962C8B-B14F-4D97-AF65-F5344CB8AC3E}">
        <p14:creationId xmlns:p14="http://schemas.microsoft.com/office/powerpoint/2010/main" val="1600689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6</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669708"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a:p>
          <a:p>
            <a:pPr lvl="1"/>
            <a:r>
              <a:rPr lang="en"/>
              <a:t>Complete all self study, complete all tasks.</a:t>
            </a:r>
          </a:p>
          <a:p>
            <a:pPr marL="182880" indent="-154940"/>
            <a:r>
              <a:rPr lang="en"/>
              <a:t>What have you actually been able to do? </a:t>
            </a:r>
            <a:endParaRPr/>
          </a:p>
          <a:p>
            <a:pPr lvl="1"/>
            <a:r>
              <a:rPr lang="en" i="0"/>
              <a:t>I completed all self study and tasks.</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p>
          <a:p>
            <a:pPr lvl="1"/>
            <a:r>
              <a:rPr lang="en">
                <a:solidFill>
                  <a:srgbClr val="4285F4"/>
                </a:solidFill>
                <a:latin typeface="Arial"/>
                <a:cs typeface="Arial"/>
                <a:hlinkClick r:id="rId3"/>
              </a:rPr>
              <a:t>Personal GitHub</a:t>
            </a:r>
            <a:endParaRPr lang="en-US" i="0">
              <a:solidFill>
                <a:srgbClr val="4285F4"/>
              </a:solidFill>
              <a:latin typeface="Arial"/>
              <a:cs typeface="Arial"/>
            </a:endParaRPr>
          </a:p>
          <a:p>
            <a:pPr lvl="1"/>
            <a:r>
              <a:rPr lang="en" b="1">
                <a:solidFill>
                  <a:srgbClr val="4285F4"/>
                </a:solidFill>
                <a:latin typeface="Arial"/>
                <a:cs typeface="Arial"/>
                <a:hlinkClick r:id="rId4"/>
              </a:rPr>
              <a:t>Group GitHub</a:t>
            </a:r>
            <a:endParaRPr lang="en"/>
          </a:p>
        </p:txBody>
      </p:sp>
      <p:sp>
        <p:nvSpPr>
          <p:cNvPr id="227" name="Google Shape;227;p26"/>
          <p:cNvSpPr txBox="1">
            <a:spLocks noGrp="1"/>
          </p:cNvSpPr>
          <p:nvPr>
            <p:ph type="body" idx="3"/>
          </p:nvPr>
        </p:nvSpPr>
        <p:spPr>
          <a:xfrm>
            <a:off x="4663450" y="1145643"/>
            <a:ext cx="4297800" cy="2916866"/>
          </a:xfrm>
          <a:prstGeom prst="rect">
            <a:avLst/>
          </a:prstGeom>
        </p:spPr>
        <p:txBody>
          <a:bodyPr spcFirstLastPara="1" wrap="square" lIns="91425" tIns="91425" rIns="91425" bIns="91425" anchor="t" anchorCtr="0">
            <a:noAutofit/>
          </a:bodyPr>
          <a:lstStyle/>
          <a:p>
            <a:pPr marL="182880" indent="-154940"/>
            <a:r>
              <a:rPr lang="en"/>
              <a:t>How did the week go? </a:t>
            </a:r>
            <a:endParaRPr lang="nl-NL"/>
          </a:p>
          <a:p>
            <a:pPr lvl="1"/>
            <a:r>
              <a:rPr lang="en" i="0"/>
              <a:t>Good, I finished all my material and tasks.</a:t>
            </a:r>
            <a:endParaRPr lang="en"/>
          </a:p>
          <a:p>
            <a:pPr marL="182880" indent="-154940"/>
            <a:r>
              <a:rPr lang="en"/>
              <a:t>What went well? </a:t>
            </a:r>
          </a:p>
          <a:p>
            <a:pPr marL="640080" lvl="1"/>
            <a:r>
              <a:rPr lang="en" i="0"/>
              <a:t>I finished everything I wanted and got good accuracy for my models.</a:t>
            </a:r>
          </a:p>
          <a:p>
            <a:pPr marL="182880" indent="-154940"/>
            <a:r>
              <a:rPr lang="en"/>
              <a:t>What didn’t go so well? </a:t>
            </a:r>
          </a:p>
          <a:p>
            <a:pPr lvl="1"/>
            <a:r>
              <a:rPr lang="en" i="0"/>
              <a:t>Some issues with starting working.</a:t>
            </a:r>
          </a:p>
          <a:p>
            <a:pPr marL="182880" indent="-154940"/>
            <a:r>
              <a:rPr lang="en"/>
              <a:t>What did you learn? </a:t>
            </a:r>
            <a:endParaRPr/>
          </a:p>
          <a:p>
            <a:pPr lvl="1"/>
            <a:r>
              <a:rPr lang="en" i="0"/>
              <a:t>How to improve transformers.</a:t>
            </a:r>
          </a:p>
          <a:p>
            <a:pPr marL="182880" lvl="0" indent="-154940" algn="l" rtl="0">
              <a:spcBef>
                <a:spcPts val="0"/>
              </a:spcBef>
              <a:spcAft>
                <a:spcPts val="0"/>
              </a:spcAft>
              <a:buSzPts val="1000"/>
              <a:buChar char="●"/>
            </a:pPr>
            <a:r>
              <a:rPr lang="en"/>
              <a:t>What could be added as an Action point looking forward to next week?</a:t>
            </a:r>
          </a:p>
          <a:p>
            <a:pPr lvl="1"/>
            <a:r>
              <a:rPr lang="en" i="0"/>
              <a:t>Start working right away.</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6</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31630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6</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indent="-154940"/>
            <a:r>
              <a:rPr lang="en"/>
              <a:t>Lea: Well done, the group project is going very well.</a:t>
            </a:r>
          </a:p>
          <a:p>
            <a:pPr marL="0" indent="0">
              <a:spcBef>
                <a:spcPts val="800"/>
              </a:spcBef>
              <a:spcAft>
                <a:spcPts val="800"/>
              </a:spcAft>
              <a:buNone/>
            </a:pPr>
            <a:r>
              <a:rPr lang="en"/>
              <a:t>Response:</a:t>
            </a:r>
            <a:br>
              <a:rPr lang="en"/>
            </a:br>
            <a:br>
              <a:rPr lang="en"/>
            </a:br>
            <a:r>
              <a:rPr lang="en"/>
              <a:t>Yes.</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6</a:t>
            </a:r>
            <a:endParaRPr/>
          </a:p>
        </p:txBody>
      </p:sp>
    </p:spTree>
    <p:extLst>
      <p:ext uri="{BB962C8B-B14F-4D97-AF65-F5344CB8AC3E}">
        <p14:creationId xmlns:p14="http://schemas.microsoft.com/office/powerpoint/2010/main" val="23978758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7</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a:p>
          <a:p>
            <a:pPr lvl="1"/>
            <a:r>
              <a:rPr lang="en" i="0"/>
              <a:t>Finish all material, fill in work and learning log.</a:t>
            </a:r>
            <a:endParaRPr lang="en"/>
          </a:p>
          <a:p>
            <a:pPr marL="182880" indent="-154940"/>
            <a:r>
              <a:rPr lang="en"/>
              <a:t>What have you actually been able to do? </a:t>
            </a:r>
          </a:p>
          <a:p>
            <a:pPr marL="640080" lvl="1"/>
            <a:r>
              <a:rPr lang="en" i="0"/>
              <a:t>I finished all my tasks for the week.</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p>
          <a:p>
            <a:pPr lvl="1"/>
            <a:r>
              <a:rPr lang="en">
                <a:solidFill>
                  <a:srgbClr val="4285F4"/>
                </a:solidFill>
                <a:latin typeface="Arial"/>
                <a:cs typeface="Arial"/>
                <a:hlinkClick r:id="rId3"/>
              </a:rPr>
              <a:t>Personal GitHub</a:t>
            </a:r>
            <a:endParaRPr lang="en-US">
              <a:solidFill>
                <a:srgbClr val="4285F4"/>
              </a:solidFill>
              <a:latin typeface="Arial"/>
              <a:cs typeface="Arial"/>
            </a:endParaRPr>
          </a:p>
          <a:p>
            <a:pPr lvl="1"/>
            <a:r>
              <a:rPr lang="en" b="1">
                <a:solidFill>
                  <a:srgbClr val="4285F4"/>
                </a:solidFill>
                <a:latin typeface="Arial"/>
                <a:cs typeface="Arial"/>
                <a:hlinkClick r:id="rId4"/>
              </a:rPr>
              <a:t>Group GitHub</a:t>
            </a:r>
            <a:endParaRPr lang="en"/>
          </a:p>
        </p:txBody>
      </p:sp>
      <p:sp>
        <p:nvSpPr>
          <p:cNvPr id="227" name="Google Shape;227;p26"/>
          <p:cNvSpPr txBox="1">
            <a:spLocks noGrp="1"/>
          </p:cNvSpPr>
          <p:nvPr>
            <p:ph type="body" idx="3"/>
          </p:nvPr>
        </p:nvSpPr>
        <p:spPr>
          <a:xfrm>
            <a:off x="4268339" y="1039808"/>
            <a:ext cx="5271466" cy="3460144"/>
          </a:xfrm>
          <a:prstGeom prst="rect">
            <a:avLst/>
          </a:prstGeom>
        </p:spPr>
        <p:txBody>
          <a:bodyPr spcFirstLastPara="1" wrap="square" lIns="91425" tIns="91425" rIns="91425" bIns="91425" anchor="t" anchorCtr="0">
            <a:noAutofit/>
          </a:bodyPr>
          <a:lstStyle/>
          <a:p>
            <a:pPr marL="182880" indent="-154940"/>
            <a:r>
              <a:rPr lang="en"/>
              <a:t>How did the week go? </a:t>
            </a:r>
            <a:endParaRPr/>
          </a:p>
          <a:p>
            <a:pPr marL="640080" lvl="1" indent="-154940"/>
            <a:r>
              <a:rPr lang="en" i="0"/>
              <a:t>This week was good. I'm happy with the amount of work I did.</a:t>
            </a:r>
          </a:p>
          <a:p>
            <a:pPr marL="182880" indent="-154940"/>
            <a:r>
              <a:rPr lang="en"/>
              <a:t>What went well? </a:t>
            </a:r>
            <a:endParaRPr/>
          </a:p>
          <a:p>
            <a:pPr marL="640080" lvl="1" indent="-154940"/>
            <a:r>
              <a:rPr lang="en" i="0"/>
              <a:t>I finished everything I wanted to. </a:t>
            </a:r>
          </a:p>
          <a:p>
            <a:pPr marL="182880" indent="-154940"/>
            <a:r>
              <a:rPr lang="en"/>
              <a:t>What didn’t go so well? </a:t>
            </a:r>
            <a:endParaRPr/>
          </a:p>
          <a:p>
            <a:pPr lvl="1"/>
            <a:r>
              <a:rPr lang="en" i="0"/>
              <a:t>I had some problems starting working on Tuesday. </a:t>
            </a:r>
          </a:p>
          <a:p>
            <a:pPr lvl="1"/>
            <a:endParaRPr lang="en"/>
          </a:p>
          <a:p>
            <a:pPr lvl="1"/>
            <a:r>
              <a:rPr lang="en"/>
              <a:t>What did you learn? </a:t>
            </a:r>
          </a:p>
          <a:p>
            <a:pPr marL="640080" lvl="1" indent="-154940"/>
            <a:r>
              <a:rPr lang="en" i="0"/>
              <a:t>Not much this week, as it was mainly </a:t>
            </a:r>
            <a:r>
              <a:rPr lang="en" i="0" err="1"/>
              <a:t>focussed</a:t>
            </a:r>
            <a:r>
              <a:rPr lang="en" i="0"/>
              <a:t> on finishing the project.</a:t>
            </a:r>
          </a:p>
          <a:p>
            <a:pPr marL="182880" lvl="0" indent="-154940" algn="l" rtl="0">
              <a:spcBef>
                <a:spcPts val="0"/>
              </a:spcBef>
              <a:spcAft>
                <a:spcPts val="0"/>
              </a:spcAft>
              <a:buSzPts val="1000"/>
              <a:buChar char="●"/>
            </a:pPr>
            <a:r>
              <a:rPr lang="en"/>
              <a:t>What could be added as an Action point looking forward to next week?</a:t>
            </a:r>
          </a:p>
          <a:p>
            <a:pPr lvl="1"/>
            <a:r>
              <a:rPr lang="en" i="0"/>
              <a:t>Start working on tasks when you scheduled them.</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7</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5466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274320" y="308799"/>
            <a:ext cx="2560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Learning Log</a:t>
            </a:r>
            <a:endParaRPr/>
          </a:p>
          <a:p>
            <a:pPr marL="0" lvl="0" indent="0" algn="ctr" rtl="0">
              <a:spcBef>
                <a:spcPts val="0"/>
              </a:spcBef>
              <a:spcAft>
                <a:spcPts val="0"/>
              </a:spcAft>
              <a:buNone/>
            </a:pPr>
            <a:r>
              <a:rPr lang="en"/>
              <a:t>Structure</a:t>
            </a:r>
            <a:endParaRPr/>
          </a:p>
        </p:txBody>
      </p:sp>
      <p:sp>
        <p:nvSpPr>
          <p:cNvPr id="109" name="Google Shape;109;p14"/>
          <p:cNvSpPr txBox="1">
            <a:spLocks noGrp="1"/>
          </p:cNvSpPr>
          <p:nvPr>
            <p:ph type="subTitle" idx="1"/>
          </p:nvPr>
        </p:nvSpPr>
        <p:spPr>
          <a:xfrm>
            <a:off x="274320" y="1860700"/>
            <a:ext cx="2560200" cy="301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Section A</a:t>
            </a:r>
            <a:endParaRPr sz="1400"/>
          </a:p>
          <a:p>
            <a:pPr marL="182880" lvl="0" indent="-180340" algn="l" rtl="0">
              <a:spcBef>
                <a:spcPts val="0"/>
              </a:spcBef>
              <a:spcAft>
                <a:spcPts val="0"/>
              </a:spcAft>
              <a:buSzPts val="1400"/>
              <a:buChar char="●"/>
            </a:pPr>
            <a:r>
              <a:rPr lang="en" sz="1400"/>
              <a:t>Starting this block</a:t>
            </a:r>
            <a:endParaRPr sz="1400"/>
          </a:p>
          <a:p>
            <a:pPr marL="182880" lvl="0" indent="-180340" algn="l" rtl="0">
              <a:spcBef>
                <a:spcPts val="0"/>
              </a:spcBef>
              <a:spcAft>
                <a:spcPts val="0"/>
              </a:spcAft>
              <a:buSzPts val="1400"/>
              <a:buChar char="●"/>
            </a:pPr>
            <a:r>
              <a:rPr lang="en" sz="1400"/>
              <a:t>Goals</a:t>
            </a:r>
            <a:endParaRPr sz="1400"/>
          </a:p>
          <a:p>
            <a:pPr marL="0" lvl="0" indent="0" algn="l" rtl="0">
              <a:spcBef>
                <a:spcPts val="0"/>
              </a:spcBef>
              <a:spcAft>
                <a:spcPts val="0"/>
              </a:spcAft>
              <a:buNone/>
            </a:pPr>
            <a:endParaRPr sz="1400"/>
          </a:p>
          <a:p>
            <a:pPr marL="0" indent="0" algn="l"/>
            <a:r>
              <a:rPr lang="en" sz="1400"/>
              <a:t>Section B</a:t>
            </a:r>
            <a:endParaRPr lang="en-US" sz="1400"/>
          </a:p>
          <a:p>
            <a:pPr marL="182880" indent="-180340" algn="l">
              <a:buFont typeface="Roboto,Sans-Serif"/>
              <a:buChar char="●"/>
            </a:pPr>
            <a:r>
              <a:rPr lang="en" sz="1400"/>
              <a:t>Week log section</a:t>
            </a:r>
            <a:endParaRPr lang="en"/>
          </a:p>
          <a:p>
            <a:pPr marL="182880" lvl="0" indent="-180340" algn="l">
              <a:spcBef>
                <a:spcPts val="0"/>
              </a:spcBef>
              <a:spcAft>
                <a:spcPts val="0"/>
              </a:spcAft>
              <a:buFont typeface="Roboto,Sans-Serif"/>
              <a:buChar char="●"/>
            </a:pPr>
            <a:endParaRPr lang="en" sz="1400"/>
          </a:p>
          <a:p>
            <a:pPr marL="0" indent="0" algn="l"/>
            <a:r>
              <a:rPr lang="en" sz="1400"/>
              <a:t>Section C</a:t>
            </a:r>
            <a:endParaRPr lang="en-US" sz="1400"/>
          </a:p>
          <a:p>
            <a:pPr marL="182880" indent="-180340" algn="l">
              <a:buFont typeface="Roboto,Sans-Serif"/>
              <a:buChar char="●"/>
            </a:pPr>
            <a:r>
              <a:rPr lang="en" sz="1400"/>
              <a:t>ILO section</a:t>
            </a:r>
            <a:endParaRPr lang="en-US" sz="1400"/>
          </a:p>
          <a:p>
            <a:pPr marL="0" indent="0" algn="l"/>
            <a:endParaRPr lang="en" sz="1400"/>
          </a:p>
          <a:p>
            <a:pPr marL="0" lvl="0" indent="0" algn="l" rtl="0">
              <a:spcBef>
                <a:spcPts val="0"/>
              </a:spcBef>
              <a:spcAft>
                <a:spcPts val="0"/>
              </a:spcAft>
              <a:buNone/>
            </a:pPr>
            <a:r>
              <a:rPr lang="en" sz="1400"/>
              <a:t>Section D</a:t>
            </a:r>
            <a:endParaRPr sz="1400"/>
          </a:p>
          <a:p>
            <a:pPr marL="182880" lvl="0" indent="-180340" algn="l" rtl="0">
              <a:spcBef>
                <a:spcPts val="0"/>
              </a:spcBef>
              <a:spcAft>
                <a:spcPts val="0"/>
              </a:spcAft>
              <a:buSzPts val="1400"/>
              <a:buChar char="●"/>
            </a:pPr>
            <a:r>
              <a:rPr lang="en" sz="1400"/>
              <a:t>Block reflection</a:t>
            </a:r>
            <a:endParaRPr sz="1400"/>
          </a:p>
        </p:txBody>
      </p:sp>
      <p:sp>
        <p:nvSpPr>
          <p:cNvPr id="110" name="Google Shape;110;p14"/>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indent="0" algn="just">
              <a:buNone/>
            </a:pPr>
            <a:r>
              <a:rPr lang="en" sz="1200" b="1" u="sng"/>
              <a:t>Section A - My Plan</a:t>
            </a:r>
            <a:r>
              <a:rPr lang="en" sz="1200" b="1"/>
              <a:t> </a:t>
            </a:r>
            <a:r>
              <a:rPr lang="en" i="1"/>
              <a:t>Must be completed in </a:t>
            </a:r>
            <a:r>
              <a:rPr lang="en" i="1" u="sng"/>
              <a:t>week 1</a:t>
            </a:r>
            <a:endParaRPr lang="en-US" i="1" u="sng"/>
          </a:p>
          <a:p>
            <a:pPr marL="0" indent="0" algn="just">
              <a:spcBef>
                <a:spcPts val="800"/>
              </a:spcBef>
              <a:buNone/>
            </a:pPr>
            <a:r>
              <a:rPr lang="en"/>
              <a:t>Your plan describes your goals for the block. Starting with where you are right now, where do you want to be at the end of the block? I.e. what role(s) will you take responsibility for, and how will you demonstrate progress relevant to the ILOs for this block? What tasks and deliverables are best aligned with your role and the project brief?</a:t>
            </a:r>
            <a:endParaRPr lang="en-US"/>
          </a:p>
          <a:p>
            <a:pPr marL="0" indent="0" algn="just">
              <a:spcBef>
                <a:spcPts val="800"/>
              </a:spcBef>
              <a:buNone/>
            </a:pPr>
            <a:r>
              <a:rPr lang="en" sz="1200" b="1" u="sng"/>
              <a:t>Section B - Weekly Log</a:t>
            </a:r>
            <a:r>
              <a:rPr lang="en" sz="1200" b="1"/>
              <a:t> </a:t>
            </a:r>
            <a:r>
              <a:rPr lang="en" i="1"/>
              <a:t>Must be updated </a:t>
            </a:r>
            <a:r>
              <a:rPr lang="en" i="1" u="sng"/>
              <a:t>every week</a:t>
            </a:r>
            <a:endParaRPr lang="en-US"/>
          </a:p>
          <a:p>
            <a:pPr marL="0" indent="0" algn="just">
              <a:spcBef>
                <a:spcPts val="800"/>
              </a:spcBef>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lang="en-US"/>
          </a:p>
          <a:p>
            <a:pPr marL="0" indent="0" algn="just">
              <a:spcBef>
                <a:spcPts val="800"/>
              </a:spcBef>
              <a:buNone/>
            </a:pPr>
            <a:r>
              <a:rPr lang="en"/>
              <a:t>In such cases, you simply need to provide links to those artifacts and may include any explanatory comment or reflection you feel is appropriate. </a:t>
            </a:r>
            <a:endParaRPr lang="en-US"/>
          </a:p>
          <a:p>
            <a:pPr marL="0" indent="0" algn="just">
              <a:spcBef>
                <a:spcPts val="800"/>
              </a:spcBef>
              <a:buNone/>
            </a:pPr>
            <a:r>
              <a:rPr lang="en"/>
              <a:t>(Some reflection is almost always a good idea as it provides the foundation for Section D.)</a:t>
            </a:r>
            <a:endParaRPr lang="en-US"/>
          </a:p>
          <a:p>
            <a:pPr marL="0" indent="0">
              <a:spcBef>
                <a:spcPts val="800"/>
              </a:spcBef>
              <a:buNone/>
            </a:pPr>
            <a:r>
              <a:rPr lang="en" sz="1200" b="1" u="sng"/>
              <a:t>Section C - ILO’s</a:t>
            </a:r>
            <a:r>
              <a:rPr lang="en" sz="1200" b="1"/>
              <a:t>		</a:t>
            </a:r>
            <a:r>
              <a:rPr lang="en" i="1"/>
              <a:t>Must be completed in </a:t>
            </a:r>
            <a:r>
              <a:rPr lang="en" i="1" u="sng"/>
              <a:t>week </a:t>
            </a:r>
            <a:r>
              <a:rPr lang="en-NL" i="1" u="sng"/>
              <a:t>8</a:t>
            </a:r>
            <a:r>
              <a:rPr lang="en" i="1"/>
              <a:t>, but should be updated </a:t>
            </a:r>
            <a:r>
              <a:rPr lang="en" i="1" u="sng"/>
              <a:t>regularly. </a:t>
            </a:r>
            <a:endParaRPr lang="en"/>
          </a:p>
          <a:p>
            <a:pPr marL="0" indent="0" algn="just">
              <a:spcBef>
                <a:spcPts val="800"/>
              </a:spcBef>
              <a:buNone/>
            </a:pPr>
            <a:r>
              <a:rPr lang="en"/>
              <a:t>This is where you link your evidence to each of the Intended Learning Outcomes of this block.</a:t>
            </a:r>
            <a:endParaRPr/>
          </a:p>
          <a:p>
            <a:pPr marL="0" indent="0" algn="just">
              <a:spcBef>
                <a:spcPts val="800"/>
              </a:spcBef>
              <a:buNone/>
            </a:pPr>
            <a:r>
              <a:rPr lang="en" sz="1200" b="1" u="sng"/>
              <a:t>Section D - Reflection</a:t>
            </a:r>
            <a:r>
              <a:rPr lang="en" sz="1200" b="1"/>
              <a:t>	</a:t>
            </a:r>
            <a:r>
              <a:rPr lang="en" i="1"/>
              <a:t>Must be completed in </a:t>
            </a:r>
            <a:r>
              <a:rPr lang="en" i="1" u="sng"/>
              <a:t>week </a:t>
            </a:r>
            <a:r>
              <a:rPr lang="en-NL" i="1" u="sng"/>
              <a:t>8</a:t>
            </a:r>
            <a:endParaRPr i="1" u="sng"/>
          </a:p>
          <a:p>
            <a:pPr marL="0" lvl="0" indent="0" algn="just" rtl="0">
              <a:spcBef>
                <a:spcPts val="800"/>
              </a:spcBef>
              <a:spcAft>
                <a:spcPts val="800"/>
              </a:spcAft>
              <a:buNone/>
            </a:pPr>
            <a:r>
              <a:rPr lang="en"/>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7</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indent="-154940"/>
            <a:r>
              <a:rPr lang="en" b="1"/>
              <a:t>Francisco: Well done on making the presentation.</a:t>
            </a:r>
            <a:endParaRPr lang="nl-NL"/>
          </a:p>
          <a:p>
            <a:pPr marL="27940" indent="0">
              <a:buNone/>
            </a:pPr>
            <a:endParaRPr lang="en" b="1"/>
          </a:p>
          <a:p>
            <a:pPr marL="0" indent="0">
              <a:spcBef>
                <a:spcPts val="800"/>
              </a:spcBef>
              <a:spcAft>
                <a:spcPts val="800"/>
              </a:spcAft>
              <a:buNone/>
            </a:pPr>
            <a:r>
              <a:rPr lang="en"/>
              <a:t>Response:</a:t>
            </a:r>
            <a:br>
              <a:rPr lang="en"/>
            </a:br>
            <a:br>
              <a:rPr lang="en"/>
            </a:br>
            <a:r>
              <a:rPr lang="en"/>
              <a:t>Thank you Francisco.</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7</a:t>
            </a:r>
            <a:endParaRPr/>
          </a:p>
        </p:txBody>
      </p:sp>
    </p:spTree>
    <p:extLst>
      <p:ext uri="{BB962C8B-B14F-4D97-AF65-F5344CB8AC3E}">
        <p14:creationId xmlns:p14="http://schemas.microsoft.com/office/powerpoint/2010/main" val="6282947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8</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368011" y="1149471"/>
            <a:ext cx="4294500" cy="3614845"/>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lang="nl-NL"/>
          </a:p>
          <a:p>
            <a:pPr lvl="1"/>
            <a:r>
              <a:rPr lang="en" i="0"/>
              <a:t>Finish everything, hand in everything.</a:t>
            </a:r>
            <a:endParaRPr lang="en"/>
          </a:p>
          <a:p>
            <a:pPr marL="182880" indent="-154940"/>
            <a:r>
              <a:rPr lang="en"/>
              <a:t>What have you actually been able to do? </a:t>
            </a:r>
            <a:endParaRPr/>
          </a:p>
          <a:p>
            <a:pPr marL="640080" lvl="1" indent="-154940"/>
            <a:r>
              <a:rPr lang="en" i="0"/>
              <a:t>I finished everything. About to hand in the whole project.</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p>
          <a:p>
            <a:pPr lvl="1"/>
            <a:r>
              <a:rPr lang="en" i="0">
                <a:hlinkClick r:id="rId3"/>
              </a:rPr>
              <a:t>Personal GitHub</a:t>
            </a:r>
          </a:p>
          <a:p>
            <a:pPr lvl="1"/>
            <a:r>
              <a:rPr lang="en" b="1" i="0">
                <a:hlinkClick r:id="rId4"/>
              </a:rPr>
              <a:t>Group GitHub</a:t>
            </a:r>
          </a:p>
        </p:txBody>
      </p:sp>
      <p:sp>
        <p:nvSpPr>
          <p:cNvPr id="227" name="Google Shape;227;p26"/>
          <p:cNvSpPr txBox="1">
            <a:spLocks noGrp="1"/>
          </p:cNvSpPr>
          <p:nvPr>
            <p:ph type="body" idx="3"/>
          </p:nvPr>
        </p:nvSpPr>
        <p:spPr>
          <a:xfrm>
            <a:off x="4663450" y="1152698"/>
            <a:ext cx="4297800" cy="3241422"/>
          </a:xfrm>
          <a:prstGeom prst="rect">
            <a:avLst/>
          </a:prstGeom>
        </p:spPr>
        <p:txBody>
          <a:bodyPr spcFirstLastPara="1" wrap="square" lIns="91425" tIns="91425" rIns="91425" bIns="91425" anchor="t" anchorCtr="0">
            <a:noAutofit/>
          </a:bodyPr>
          <a:lstStyle/>
          <a:p>
            <a:pPr marL="182880" indent="-154940"/>
            <a:r>
              <a:rPr lang="en"/>
              <a:t>How did the week go? </a:t>
            </a:r>
            <a:endParaRPr lang="nl-NL"/>
          </a:p>
          <a:p>
            <a:pPr marL="640080" lvl="1" indent="-154940"/>
            <a:r>
              <a:rPr lang="en" i="0"/>
              <a:t>It was a good week. </a:t>
            </a:r>
          </a:p>
          <a:p>
            <a:pPr marL="182880" indent="-154940"/>
            <a:r>
              <a:rPr lang="en"/>
              <a:t>What went well? </a:t>
            </a:r>
          </a:p>
          <a:p>
            <a:pPr lvl="1"/>
            <a:r>
              <a:rPr lang="en"/>
              <a:t>The delivery of the presentation. Finishing the report, and the workflow.</a:t>
            </a:r>
          </a:p>
          <a:p>
            <a:pPr marL="182880" indent="-154940"/>
            <a:r>
              <a:rPr lang="en"/>
              <a:t>What didn’t go so well? </a:t>
            </a:r>
          </a:p>
          <a:p>
            <a:pPr lvl="1"/>
            <a:r>
              <a:rPr lang="en" i="0"/>
              <a:t>We should have started practicing the presentation earlier, but it wasn't that big of a deal because in the end we still delivered a presentation that I'm happy with.</a:t>
            </a:r>
          </a:p>
          <a:p>
            <a:pPr marL="182880" lvl="0" indent="-154940" algn="l" rtl="0">
              <a:spcBef>
                <a:spcPts val="0"/>
              </a:spcBef>
              <a:spcAft>
                <a:spcPts val="0"/>
              </a:spcAft>
              <a:buSzPts val="1000"/>
              <a:buChar char="●"/>
            </a:pPr>
            <a:r>
              <a:rPr lang="en"/>
              <a:t>What did you learn? </a:t>
            </a:r>
            <a:endParaRPr/>
          </a:p>
          <a:p>
            <a:pPr lvl="1"/>
            <a:r>
              <a:rPr lang="en" i="0"/>
              <a:t>Not that much this week, because it was mainly </a:t>
            </a:r>
            <a:r>
              <a:rPr lang="en" i="0" err="1"/>
              <a:t>focussed</a:t>
            </a:r>
            <a:r>
              <a:rPr lang="en" i="0"/>
              <a:t> on finishing the project.</a:t>
            </a:r>
            <a:endParaRPr lang="en"/>
          </a:p>
          <a:p>
            <a:pPr marL="27940" lvl="0" indent="0" algn="l" rtl="0">
              <a:spcBef>
                <a:spcPts val="0"/>
              </a:spcBef>
              <a:spcAft>
                <a:spcPts val="0"/>
              </a:spcAft>
              <a:buSzPts val="1000"/>
              <a:buNone/>
            </a:pPr>
            <a:endParaRPr lang="en"/>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8</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82021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8</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indent="-154940"/>
            <a:r>
              <a:rPr lang="en" b="1"/>
              <a:t>Michal: Well done on your part of the report!</a:t>
            </a:r>
            <a:endParaRPr lang="nl-NL"/>
          </a:p>
          <a:p>
            <a:pPr marL="0" indent="0">
              <a:spcBef>
                <a:spcPts val="800"/>
              </a:spcBef>
              <a:spcAft>
                <a:spcPts val="800"/>
              </a:spcAft>
              <a:buNone/>
            </a:pPr>
            <a:r>
              <a:rPr lang="en"/>
              <a:t>Response:</a:t>
            </a:r>
            <a:br>
              <a:rPr lang="en"/>
            </a:br>
            <a:br>
              <a:rPr lang="en"/>
            </a:br>
            <a:r>
              <a:rPr lang="en"/>
              <a:t>Thanks a lot!</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t>8</a:t>
            </a:r>
          </a:p>
        </p:txBody>
      </p:sp>
    </p:spTree>
    <p:extLst>
      <p:ext uri="{BB962C8B-B14F-4D97-AF65-F5344CB8AC3E}">
        <p14:creationId xmlns:p14="http://schemas.microsoft.com/office/powerpoint/2010/main" val="36579777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C</a:t>
            </a:r>
            <a:endParaRPr sz="6000"/>
          </a:p>
        </p:txBody>
      </p:sp>
      <p:sp>
        <p:nvSpPr>
          <p:cNvPr id="357" name="Google Shape;357;p38"/>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a:t>
            </a:r>
            <a:endParaRPr/>
          </a:p>
          <a:p>
            <a:pPr marL="0" lvl="0" indent="0" algn="ctr" rtl="0">
              <a:spcBef>
                <a:spcPts val="0"/>
              </a:spcBef>
              <a:spcAft>
                <a:spcPts val="0"/>
              </a:spcAft>
              <a:buNone/>
            </a:pPr>
            <a:r>
              <a:rPr lang="en"/>
              <a:t>Intended Learning Outcomes</a:t>
            </a:r>
            <a:endParaRPr sz="3000"/>
          </a:p>
        </p:txBody>
      </p:sp>
      <p:sp>
        <p:nvSpPr>
          <p:cNvPr id="358" name="Google Shape;358;p38"/>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rPr>
              <a:t>C</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1</a:t>
            </a:r>
            <a:endParaRPr/>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nl-NL" err="1"/>
              <a:t>Reflection</a:t>
            </a:r>
            <a:endParaRPr lang="en-US" err="1"/>
          </a:p>
        </p:txBody>
      </p:sp>
      <p:sp>
        <p:nvSpPr>
          <p:cNvPr id="365" name="Google Shape;365;p3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a:spcBef>
                <a:spcPts val="0"/>
              </a:spcBef>
              <a:spcAft>
                <a:spcPts val="0"/>
              </a:spcAft>
              <a:buNone/>
            </a:pPr>
            <a:r>
              <a:rPr lang="en-US" b="1"/>
              <a:t>Demonstrates self-exploration and personal development and good academic practices in learning how to learn, and acquiring professional knowledge through research, study, analysis, reflection, discussion and reporting.</a:t>
            </a:r>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1</a:t>
            </a:r>
            <a:endParaRPr sz="40000">
              <a:solidFill>
                <a:srgbClr val="999999"/>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1</a:t>
            </a:r>
            <a:endParaRPr/>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1/6</a:t>
            </a:r>
            <a:endParaRPr/>
          </a:p>
        </p:txBody>
      </p:sp>
      <p:sp>
        <p:nvSpPr>
          <p:cNvPr id="395" name="Google Shape;395;p42"/>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a:solidFill>
                  <a:schemeClr val="lt1"/>
                </a:solidFill>
                <a:latin typeface="Helvetica Neue"/>
                <a:ea typeface="Helvetica Neue"/>
                <a:cs typeface="Helvetica Neue"/>
                <a:sym typeface="Helvetica Neue"/>
              </a:rPr>
              <a:t>Show your best examples </a:t>
            </a:r>
            <a:r>
              <a:rPr lang="en" sz="900" b="1" i="1">
                <a:solidFill>
                  <a:schemeClr val="lt1"/>
                </a:solidFill>
                <a:latin typeface="Helvetica Neue"/>
                <a:ea typeface="Helvetica Neue"/>
                <a:cs typeface="Helvetica Neue"/>
                <a:sym typeface="Helvetica Neue"/>
              </a:rPr>
              <a:t>using GitHub links</a:t>
            </a:r>
            <a:r>
              <a:rPr lang="en" sz="900" i="1">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sz="900">
              <a:solidFill>
                <a:schemeClr val="lt1"/>
              </a:solidFill>
            </a:endParaRPr>
          </a:p>
          <a:p>
            <a:pPr marL="0" lvl="0" indent="0" algn="l" rtl="0">
              <a:lnSpc>
                <a:spcPct val="115000"/>
              </a:lnSpc>
              <a:spcBef>
                <a:spcPts val="0"/>
              </a:spcBef>
              <a:spcAft>
                <a:spcPts val="0"/>
              </a:spcAft>
              <a:buNone/>
            </a:pPr>
            <a:endParaRPr sz="700" i="1">
              <a:solidFill>
                <a:schemeClr val="lt1"/>
              </a:solidFill>
              <a:latin typeface="Helvetica Neue"/>
              <a:ea typeface="Helvetica Neue"/>
              <a:cs typeface="Helvetica Neue"/>
              <a:sym typeface="Helvetica Neue"/>
            </a:endParaRPr>
          </a:p>
        </p:txBody>
      </p:sp>
      <p:sp>
        <p:nvSpPr>
          <p:cNvPr id="396" name="Google Shape;396;p42"/>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The student demonstrates self-exploration and personal development and good academic practices in learning how to learn, and acquiring professional knowledge through research, study, analysis, reflection, discussion and reporting.</a:t>
            </a:r>
          </a:p>
        </p:txBody>
      </p:sp>
      <p:sp>
        <p:nvSpPr>
          <p:cNvPr id="397" name="Google Shape;397;p42"/>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r>
              <a:rPr lang="en"/>
              <a:t>1.0</a:t>
            </a:r>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a:t>Reflects on personal </a:t>
            </a:r>
            <a:r>
              <a:rPr lang="en-US" i="0" err="1"/>
              <a:t>behaviour</a:t>
            </a:r>
            <a:r>
              <a:rPr lang="en-US" i="0"/>
              <a:t> and attitudes, showing critical analysis of key lessons learned and identifying clear action points for improvement.</a:t>
            </a: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US" sz="900"/>
              <a:t>Reflection</a:t>
            </a:r>
            <a:endParaRPr lang="en-US"/>
          </a:p>
        </p:txBody>
      </p:sp>
      <p:pic>
        <p:nvPicPr>
          <p:cNvPr id="2" name="Afbeelding 1" descr="Afbeelding met tekst, schermopname, Lettertype&#10;&#10;Automatisch gegenereerde beschrijving">
            <a:extLst>
              <a:ext uri="{FF2B5EF4-FFF2-40B4-BE49-F238E27FC236}">
                <a16:creationId xmlns:a16="http://schemas.microsoft.com/office/drawing/2014/main" id="{F11ADB47-F1CB-6F45-1D66-DA3CDD611215}"/>
              </a:ext>
            </a:extLst>
          </p:cNvPr>
          <p:cNvPicPr>
            <a:picLocks noChangeAspect="1"/>
          </p:cNvPicPr>
          <p:nvPr/>
        </p:nvPicPr>
        <p:blipFill>
          <a:blip r:embed="rId3"/>
          <a:stretch>
            <a:fillRect/>
          </a:stretch>
        </p:blipFill>
        <p:spPr>
          <a:xfrm>
            <a:off x="69507" y="1069257"/>
            <a:ext cx="9059046" cy="2502994"/>
          </a:xfrm>
          <a:prstGeom prst="rect">
            <a:avLst/>
          </a:prstGeom>
        </p:spPr>
      </p:pic>
      <p:graphicFrame>
        <p:nvGraphicFramePr>
          <p:cNvPr id="4" name="Tabel 3">
            <a:extLst>
              <a:ext uri="{FF2B5EF4-FFF2-40B4-BE49-F238E27FC236}">
                <a16:creationId xmlns:a16="http://schemas.microsoft.com/office/drawing/2014/main" id="{3F3C396C-DB2B-EFBF-417D-4687054868CC}"/>
              </a:ext>
            </a:extLst>
          </p:cNvPr>
          <p:cNvGraphicFramePr>
            <a:graphicFrameLocks noGrp="1"/>
          </p:cNvGraphicFramePr>
          <p:nvPr>
            <p:extLst>
              <p:ext uri="{D42A27DB-BD31-4B8C-83A1-F6EECF244321}">
                <p14:modId xmlns:p14="http://schemas.microsoft.com/office/powerpoint/2010/main" val="2355513588"/>
              </p:ext>
            </p:extLst>
          </p:nvPr>
        </p:nvGraphicFramePr>
        <p:xfrm>
          <a:off x="91722" y="3584222"/>
          <a:ext cx="8974632" cy="1482980"/>
        </p:xfrm>
        <a:graphic>
          <a:graphicData uri="http://schemas.openxmlformats.org/drawingml/2006/table">
            <a:tbl>
              <a:tblPr firstRow="1" bandRow="1">
                <a:tableStyleId>{764D4AE7-FFBC-431D-9275-528F30A785D3}</a:tableStyleId>
              </a:tblPr>
              <a:tblGrid>
                <a:gridCol w="1495772">
                  <a:extLst>
                    <a:ext uri="{9D8B030D-6E8A-4147-A177-3AD203B41FA5}">
                      <a16:colId xmlns:a16="http://schemas.microsoft.com/office/drawing/2014/main" val="3489177821"/>
                    </a:ext>
                  </a:extLst>
                </a:gridCol>
                <a:gridCol w="1495772">
                  <a:extLst>
                    <a:ext uri="{9D8B030D-6E8A-4147-A177-3AD203B41FA5}">
                      <a16:colId xmlns:a16="http://schemas.microsoft.com/office/drawing/2014/main" val="3883310941"/>
                    </a:ext>
                  </a:extLst>
                </a:gridCol>
                <a:gridCol w="1495772">
                  <a:extLst>
                    <a:ext uri="{9D8B030D-6E8A-4147-A177-3AD203B41FA5}">
                      <a16:colId xmlns:a16="http://schemas.microsoft.com/office/drawing/2014/main" val="2518182835"/>
                    </a:ext>
                  </a:extLst>
                </a:gridCol>
                <a:gridCol w="1495772">
                  <a:extLst>
                    <a:ext uri="{9D8B030D-6E8A-4147-A177-3AD203B41FA5}">
                      <a16:colId xmlns:a16="http://schemas.microsoft.com/office/drawing/2014/main" val="1246072503"/>
                    </a:ext>
                  </a:extLst>
                </a:gridCol>
                <a:gridCol w="1495772">
                  <a:extLst>
                    <a:ext uri="{9D8B030D-6E8A-4147-A177-3AD203B41FA5}">
                      <a16:colId xmlns:a16="http://schemas.microsoft.com/office/drawing/2014/main" val="3599611039"/>
                    </a:ext>
                  </a:extLst>
                </a:gridCol>
                <a:gridCol w="1495772">
                  <a:extLst>
                    <a:ext uri="{9D8B030D-6E8A-4147-A177-3AD203B41FA5}">
                      <a16:colId xmlns:a16="http://schemas.microsoft.com/office/drawing/2014/main" val="2537987758"/>
                    </a:ext>
                  </a:extLst>
                </a:gridCol>
              </a:tblGrid>
              <a:tr h="1482980">
                <a:tc>
                  <a:txBody>
                    <a:bodyPr/>
                    <a:lstStyle/>
                    <a:p>
                      <a:endParaRPr lang="nl-NL" sz="1000"/>
                    </a:p>
                  </a:txBody>
                  <a:tcPr>
                    <a:solidFill>
                      <a:srgbClr val="FCDAD8"/>
                    </a:solidFill>
                  </a:tcPr>
                </a:tc>
                <a:tc>
                  <a:txBody>
                    <a:bodyPr/>
                    <a:lstStyle/>
                    <a:p>
                      <a:pPr lvl="0">
                        <a:buNone/>
                      </a:pPr>
                      <a:r>
                        <a:rPr lang="nl-NL" sz="800" err="1"/>
                        <a:t>Evidence</a:t>
                      </a:r>
                      <a:r>
                        <a:rPr lang="nl-NL" sz="800"/>
                        <a:t> of </a:t>
                      </a:r>
                      <a:r>
                        <a:rPr lang="nl-NL" sz="800" err="1"/>
                        <a:t>reflection</a:t>
                      </a:r>
                      <a:r>
                        <a:rPr lang="nl-NL" sz="800"/>
                        <a:t> in </a:t>
                      </a:r>
                      <a:r>
                        <a:rPr lang="nl-NL" sz="800" err="1"/>
                        <a:t>section</a:t>
                      </a:r>
                      <a:r>
                        <a:rPr lang="nl-NL" sz="800"/>
                        <a:t> B </a:t>
                      </a:r>
                      <a:r>
                        <a:rPr lang="nl-NL" sz="800" err="1"/>
                        <a:t>and</a:t>
                      </a:r>
                      <a:r>
                        <a:rPr lang="nl-NL" sz="800"/>
                        <a:t> </a:t>
                      </a:r>
                      <a:r>
                        <a:rPr lang="nl-NL" sz="800" err="1"/>
                        <a:t>section</a:t>
                      </a:r>
                      <a:r>
                        <a:rPr lang="nl-NL" sz="800"/>
                        <a:t> D of </a:t>
                      </a:r>
                      <a:r>
                        <a:rPr lang="nl-NL" sz="800" err="1"/>
                        <a:t>the</a:t>
                      </a:r>
                      <a:r>
                        <a:rPr lang="nl-NL" sz="800"/>
                        <a:t> </a:t>
                      </a:r>
                      <a:r>
                        <a:rPr lang="nl-NL" sz="800" err="1"/>
                        <a:t>learning</a:t>
                      </a:r>
                      <a:r>
                        <a:rPr lang="nl-NL" sz="800"/>
                        <a:t> log is complete.</a:t>
                      </a:r>
                    </a:p>
                  </a:txBody>
                  <a:tcPr>
                    <a:solidFill>
                      <a:srgbClr val="FDE1CB"/>
                    </a:solidFill>
                  </a:tcPr>
                </a:tc>
                <a:tc>
                  <a:txBody>
                    <a:bodyPr/>
                    <a:lstStyle/>
                    <a:p>
                      <a:pPr lvl="0">
                        <a:buNone/>
                      </a:pPr>
                      <a:r>
                        <a:rPr lang="nl-NL" sz="800" b="0" i="0" u="none" strike="noStrike" noProof="0" err="1">
                          <a:solidFill>
                            <a:srgbClr val="000000"/>
                          </a:solidFill>
                          <a:latin typeface="Arial"/>
                        </a:rPr>
                        <a:t>Evidence</a:t>
                      </a:r>
                      <a:r>
                        <a:rPr lang="nl-NL" sz="800" b="0" i="0" u="none" strike="noStrike" noProof="0">
                          <a:solidFill>
                            <a:srgbClr val="000000"/>
                          </a:solidFill>
                          <a:latin typeface="Arial"/>
                        </a:rPr>
                        <a:t> of </a:t>
                      </a:r>
                      <a:r>
                        <a:rPr lang="nl-NL" sz="800" b="0" i="0" u="none" strike="noStrike" noProof="0" err="1">
                          <a:solidFill>
                            <a:srgbClr val="000000"/>
                          </a:solidFill>
                          <a:latin typeface="Arial"/>
                        </a:rPr>
                        <a:t>reflection</a:t>
                      </a:r>
                      <a:r>
                        <a:rPr lang="nl-NL" sz="800" b="0" i="0" u="none" strike="noStrike" noProof="0">
                          <a:solidFill>
                            <a:srgbClr val="000000"/>
                          </a:solidFill>
                          <a:latin typeface="Arial"/>
                        </a:rPr>
                        <a:t> in </a:t>
                      </a:r>
                      <a:r>
                        <a:rPr lang="nl-NL" sz="800" b="0" i="0" u="none" strike="noStrike" noProof="0" err="1">
                          <a:solidFill>
                            <a:srgbClr val="000000"/>
                          </a:solidFill>
                          <a:latin typeface="Arial"/>
                        </a:rPr>
                        <a:t>section</a:t>
                      </a:r>
                      <a:r>
                        <a:rPr lang="nl-NL" sz="800" b="0" i="0" u="none" strike="noStrike" noProof="0">
                          <a:solidFill>
                            <a:srgbClr val="000000"/>
                          </a:solidFill>
                          <a:latin typeface="Arial"/>
                        </a:rPr>
                        <a:t> B </a:t>
                      </a:r>
                      <a:r>
                        <a:rPr lang="nl-NL" sz="800" b="0" i="0" u="none" strike="noStrike" noProof="0" err="1">
                          <a:solidFill>
                            <a:srgbClr val="000000"/>
                          </a:solidFill>
                          <a:latin typeface="Arial"/>
                        </a:rPr>
                        <a:t>and</a:t>
                      </a:r>
                      <a:r>
                        <a:rPr lang="nl-NL" sz="800" b="0" i="0" u="none" strike="noStrike" noProof="0">
                          <a:solidFill>
                            <a:srgbClr val="000000"/>
                          </a:solidFill>
                          <a:latin typeface="Arial"/>
                        </a:rPr>
                        <a:t> </a:t>
                      </a:r>
                      <a:r>
                        <a:rPr lang="nl-NL" sz="800" b="0" i="0" u="none" strike="noStrike" noProof="0" err="1">
                          <a:solidFill>
                            <a:srgbClr val="000000"/>
                          </a:solidFill>
                          <a:latin typeface="Arial"/>
                        </a:rPr>
                        <a:t>section</a:t>
                      </a:r>
                      <a:r>
                        <a:rPr lang="nl-NL" sz="800" b="0" i="0" u="none" strike="noStrike" noProof="0">
                          <a:solidFill>
                            <a:srgbClr val="000000"/>
                          </a:solidFill>
                          <a:latin typeface="Arial"/>
                        </a:rPr>
                        <a:t> D of </a:t>
                      </a:r>
                      <a:r>
                        <a:rPr lang="nl-NL" sz="800" b="0" i="0" u="none" strike="noStrike" noProof="0" err="1">
                          <a:solidFill>
                            <a:srgbClr val="000000"/>
                          </a:solidFill>
                          <a:latin typeface="Arial"/>
                        </a:rPr>
                        <a:t>the</a:t>
                      </a:r>
                      <a:r>
                        <a:rPr lang="nl-NL" sz="800" b="0" i="0" u="none" strike="noStrike" noProof="0">
                          <a:solidFill>
                            <a:srgbClr val="000000"/>
                          </a:solidFill>
                          <a:latin typeface="Arial"/>
                        </a:rPr>
                        <a:t> l </a:t>
                      </a:r>
                      <a:r>
                        <a:rPr lang="nl-NL" sz="800" b="0" i="0" u="none" strike="noStrike" noProof="0" err="1">
                          <a:solidFill>
                            <a:srgbClr val="000000"/>
                          </a:solidFill>
                          <a:latin typeface="Arial"/>
                        </a:rPr>
                        <a:t>arning</a:t>
                      </a:r>
                      <a:r>
                        <a:rPr lang="nl-NL" sz="800" b="0" i="0" u="none" strike="noStrike" noProof="0">
                          <a:solidFill>
                            <a:srgbClr val="000000"/>
                          </a:solidFill>
                          <a:latin typeface="Arial"/>
                        </a:rPr>
                        <a:t> log is complete.</a:t>
                      </a:r>
                      <a:endParaRPr lang="nl-NL"/>
                    </a:p>
                  </a:txBody>
                  <a:tcPr>
                    <a:solidFill>
                      <a:srgbClr val="FEF3CD"/>
                    </a:solidFill>
                  </a:tcPr>
                </a:tc>
                <a:tc>
                  <a:txBody>
                    <a:bodyPr/>
                    <a:lstStyle/>
                    <a:p>
                      <a:r>
                        <a:rPr lang="nl-NL" sz="800"/>
                        <a:t>My </a:t>
                      </a:r>
                      <a:r>
                        <a:rPr lang="nl-NL" sz="800" err="1"/>
                        <a:t>reflections</a:t>
                      </a:r>
                      <a:r>
                        <a:rPr lang="nl-NL" sz="800"/>
                        <a:t> show </a:t>
                      </a:r>
                      <a:r>
                        <a:rPr lang="nl-NL" sz="800" err="1"/>
                        <a:t>some</a:t>
                      </a:r>
                      <a:r>
                        <a:rPr lang="nl-NL" sz="800"/>
                        <a:t> </a:t>
                      </a:r>
                      <a:r>
                        <a:rPr lang="nl-NL" sz="800" err="1"/>
                        <a:t>critical</a:t>
                      </a:r>
                      <a:r>
                        <a:rPr lang="nl-NL" sz="800"/>
                        <a:t> analysis, </a:t>
                      </a:r>
                      <a:r>
                        <a:rPr lang="nl-NL" sz="800" err="1"/>
                        <a:t>and</a:t>
                      </a:r>
                      <a:r>
                        <a:rPr lang="nl-NL" sz="800"/>
                        <a:t> are </a:t>
                      </a:r>
                      <a:r>
                        <a:rPr lang="nl-NL" sz="800" err="1"/>
                        <a:t>also</a:t>
                      </a:r>
                      <a:r>
                        <a:rPr lang="nl-NL" sz="800"/>
                        <a:t> </a:t>
                      </a:r>
                      <a:r>
                        <a:rPr lang="nl-NL" sz="800" err="1"/>
                        <a:t>clearly</a:t>
                      </a:r>
                      <a:r>
                        <a:rPr lang="nl-NL" sz="800"/>
                        <a:t> </a:t>
                      </a:r>
                      <a:r>
                        <a:rPr lang="nl-NL" sz="800" err="1"/>
                        <a:t>written</a:t>
                      </a:r>
                      <a:r>
                        <a:rPr lang="nl-NL" sz="800"/>
                        <a:t>. My action points are </a:t>
                      </a:r>
                      <a:r>
                        <a:rPr lang="nl-NL" sz="800" err="1"/>
                        <a:t>created</a:t>
                      </a:r>
                      <a:r>
                        <a:rPr lang="nl-NL" sz="800"/>
                        <a:t> on a </a:t>
                      </a:r>
                      <a:r>
                        <a:rPr lang="nl-NL" sz="800" err="1"/>
                        <a:t>regular</a:t>
                      </a:r>
                      <a:r>
                        <a:rPr lang="nl-NL" sz="800"/>
                        <a:t> basis as well.</a:t>
                      </a:r>
                    </a:p>
                  </a:txBody>
                  <a:tcPr>
                    <a:solidFill>
                      <a:srgbClr val="D2F1DB"/>
                    </a:solidFill>
                  </a:tcPr>
                </a:tc>
                <a:tc>
                  <a:txBody>
                    <a:bodyPr/>
                    <a:lstStyle/>
                    <a:p>
                      <a:r>
                        <a:rPr lang="nl-NL" sz="800" b="0" i="0" u="none" strike="noStrike" noProof="0">
                          <a:latin typeface="Arial"/>
                        </a:rPr>
                        <a:t>My </a:t>
                      </a:r>
                      <a:r>
                        <a:rPr lang="nl-NL" sz="800" b="0" i="0" u="none" strike="noStrike" noProof="0" err="1">
                          <a:latin typeface="Arial"/>
                        </a:rPr>
                        <a:t>reflections</a:t>
                      </a:r>
                      <a:r>
                        <a:rPr lang="nl-NL" sz="800" b="0" i="0" u="none" strike="noStrike" noProof="0">
                          <a:latin typeface="Arial"/>
                        </a:rPr>
                        <a:t> show strong </a:t>
                      </a:r>
                      <a:r>
                        <a:rPr lang="nl-NL" sz="800" b="0" i="0" u="none" strike="noStrike" noProof="0" err="1">
                          <a:latin typeface="Arial"/>
                        </a:rPr>
                        <a:t>insights</a:t>
                      </a:r>
                      <a:r>
                        <a:rPr lang="nl-NL" sz="800" b="0" i="0" u="none" strike="noStrike" noProof="0">
                          <a:latin typeface="Arial"/>
                        </a:rPr>
                        <a:t>. For </a:t>
                      </a:r>
                      <a:r>
                        <a:rPr lang="nl-NL" sz="800" b="0" i="0" u="none" strike="noStrike" noProof="0" err="1">
                          <a:latin typeface="Arial"/>
                        </a:rPr>
                        <a:t>every</a:t>
                      </a:r>
                      <a:r>
                        <a:rPr lang="nl-NL" sz="800" b="0" i="0" u="none" strike="noStrike" noProof="0">
                          <a:latin typeface="Arial"/>
                        </a:rPr>
                        <a:t> week, I </a:t>
                      </a:r>
                      <a:r>
                        <a:rPr lang="nl-NL" sz="800" b="0" i="0" u="none" strike="noStrike" noProof="0" err="1">
                          <a:latin typeface="Arial"/>
                        </a:rPr>
                        <a:t>identified</a:t>
                      </a:r>
                      <a:r>
                        <a:rPr lang="nl-NL" sz="800" b="0" i="0" u="none" strike="noStrike" noProof="0">
                          <a:latin typeface="Arial"/>
                        </a:rPr>
                        <a:t> </a:t>
                      </a:r>
                      <a:r>
                        <a:rPr lang="nl-NL" sz="800" b="0" i="0" u="none" strike="noStrike" noProof="0" err="1">
                          <a:latin typeface="Arial"/>
                        </a:rPr>
                        <a:t>key</a:t>
                      </a:r>
                      <a:r>
                        <a:rPr lang="nl-NL" sz="800" b="0" i="0" u="none" strike="noStrike" noProof="0">
                          <a:latin typeface="Arial"/>
                        </a:rPr>
                        <a:t> </a:t>
                      </a:r>
                      <a:r>
                        <a:rPr lang="nl-NL" sz="800" b="0" i="0" u="none" strike="noStrike" noProof="0" err="1">
                          <a:latin typeface="Arial"/>
                        </a:rPr>
                        <a:t>lessons</a:t>
                      </a:r>
                      <a:r>
                        <a:rPr lang="nl-NL" sz="800" b="0" i="0" u="none" strike="noStrike" noProof="0">
                          <a:latin typeface="Arial"/>
                        </a:rPr>
                        <a:t> </a:t>
                      </a:r>
                      <a:r>
                        <a:rPr lang="nl-NL" sz="800" b="0" i="0" u="none" strike="noStrike" noProof="0" err="1">
                          <a:latin typeface="Arial"/>
                        </a:rPr>
                        <a:t>learned</a:t>
                      </a:r>
                      <a:r>
                        <a:rPr lang="nl-NL" sz="800" b="0" i="0" u="none" strike="noStrike" noProof="0">
                          <a:latin typeface="Arial"/>
                        </a:rPr>
                        <a:t>.</a:t>
                      </a:r>
                    </a:p>
                  </a:txBody>
                  <a:tcPr>
                    <a:solidFill>
                      <a:srgbClr val="DCF1F5"/>
                    </a:solidFill>
                  </a:tcPr>
                </a:tc>
                <a:tc>
                  <a:txBody>
                    <a:bodyPr/>
                    <a:lstStyle/>
                    <a:p>
                      <a:pPr marL="171450" lvl="0" indent="-171450">
                        <a:buFont typeface="Calibri"/>
                        <a:buChar char="-"/>
                      </a:pPr>
                      <a:endParaRPr lang="nl-NL" sz="800" b="0" i="0" u="none" strike="noStrike" noProof="0">
                        <a:solidFill>
                          <a:srgbClr val="000000"/>
                        </a:solidFill>
                        <a:latin typeface="Arial"/>
                      </a:endParaRPr>
                    </a:p>
                  </a:txBody>
                  <a:tcPr>
                    <a:solidFill>
                      <a:srgbClr val="DAE6FE"/>
                    </a:solidFill>
                  </a:tcPr>
                </a:tc>
                <a:extLst>
                  <a:ext uri="{0D108BD9-81ED-4DB2-BD59-A6C34878D82A}">
                    <a16:rowId xmlns:a16="http://schemas.microsoft.com/office/drawing/2014/main" val="2530620128"/>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a:t>
            </a:r>
            <a:r>
              <a:rPr lang="en-NL"/>
              <a:t>2</a:t>
            </a:r>
            <a:endParaRPr/>
          </a:p>
        </p:txBody>
      </p:sp>
      <p:sp>
        <p:nvSpPr>
          <p:cNvPr id="364" name="Google Shape;364;p39"/>
          <p:cNvSpPr txBox="1">
            <a:spLocks noGrp="1"/>
          </p:cNvSpPr>
          <p:nvPr>
            <p:ph type="subTitle" idx="1"/>
          </p:nvPr>
        </p:nvSpPr>
        <p:spPr>
          <a:xfrm>
            <a:off x="2076307" y="2503171"/>
            <a:ext cx="6610493" cy="685800"/>
          </a:xfrm>
          <a:prstGeom prst="rect">
            <a:avLst/>
          </a:prstGeom>
        </p:spPr>
        <p:txBody>
          <a:bodyPr spcFirstLastPara="1" wrap="square" lIns="91425" tIns="91425" rIns="91425" bIns="91425" anchor="ctr" anchorCtr="0">
            <a:noAutofit/>
          </a:bodyPr>
          <a:lstStyle/>
          <a:p>
            <a:pPr marL="0" indent="0"/>
            <a:r>
              <a:rPr lang="en-US"/>
              <a:t>Personal Development &amp; Academic Practice</a:t>
            </a:r>
          </a:p>
        </p:txBody>
      </p:sp>
      <p:sp>
        <p:nvSpPr>
          <p:cNvPr id="365" name="Google Shape;365;p39"/>
          <p:cNvSpPr txBox="1">
            <a:spLocks noGrp="1"/>
          </p:cNvSpPr>
          <p:nvPr>
            <p:ph type="subTitle" idx="2"/>
          </p:nvPr>
        </p:nvSpPr>
        <p:spPr>
          <a:xfrm>
            <a:off x="2962776" y="3353563"/>
            <a:ext cx="5724024" cy="685800"/>
          </a:xfrm>
          <a:prstGeom prst="rect">
            <a:avLst/>
          </a:prstGeom>
        </p:spPr>
        <p:txBody>
          <a:bodyPr spcFirstLastPara="1" wrap="square" lIns="91425" tIns="91425" rIns="91425" bIns="91425" anchor="ctr" anchorCtr="0">
            <a:noAutofit/>
          </a:bodyPr>
          <a:lstStyle/>
          <a:p>
            <a:pPr marL="0" indent="0"/>
            <a:r>
              <a:rPr lang="en-US" b="1"/>
              <a:t>Demonstrate self-exploration and personal development, good academic practices in learning how to learn and the acquisition of professional knowledge through research, </a:t>
            </a:r>
            <a:endParaRPr lang="nl-NL"/>
          </a:p>
          <a:p>
            <a:pPr marL="0" indent="0"/>
            <a:r>
              <a:rPr lang="en-US" b="1"/>
              <a:t>study, analysis, applied practice, discussion and reporting.</a:t>
            </a:r>
            <a:endParaRPr lang="en-US"/>
          </a:p>
          <a:p>
            <a:pPr marL="0" indent="0"/>
            <a:endParaRPr lang="en-US" b="1"/>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a:solidFill>
                  <a:srgbClr val="999999"/>
                </a:solidFill>
                <a:latin typeface="Roboto"/>
                <a:ea typeface="Roboto"/>
                <a:cs typeface="Roboto"/>
                <a:sym typeface="Roboto"/>
              </a:rPr>
              <a:t>2</a:t>
            </a:r>
            <a:endParaRPr sz="40000">
              <a:solidFill>
                <a:srgbClr val="999999"/>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8"/>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2</a:t>
            </a:r>
            <a:endParaRPr/>
          </a:p>
        </p:txBody>
      </p:sp>
      <p:sp>
        <p:nvSpPr>
          <p:cNvPr id="457" name="Google Shape;457;p48"/>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2/6</a:t>
            </a:r>
            <a:endParaRPr/>
          </a:p>
        </p:txBody>
      </p:sp>
      <p:sp>
        <p:nvSpPr>
          <p:cNvPr id="458" name="Google Shape;458;p48"/>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800" i="1">
                <a:solidFill>
                  <a:schemeClr val="lt1"/>
                </a:solidFill>
                <a:latin typeface="Helvetica Neue"/>
                <a:ea typeface="Helvetica Neue"/>
                <a:cs typeface="Helvetica Neue"/>
                <a:sym typeface="Helvetica Neue"/>
              </a:rPr>
              <a:t>Show your best examples </a:t>
            </a:r>
            <a:r>
              <a:rPr lang="en-US" sz="800" b="1" i="1">
                <a:solidFill>
                  <a:schemeClr val="lt1"/>
                </a:solidFill>
                <a:latin typeface="Helvetica Neue"/>
                <a:ea typeface="Helvetica Neue"/>
                <a:cs typeface="Helvetica Neue"/>
                <a:sym typeface="Helvetica Neue"/>
              </a:rPr>
              <a:t>using GitHub links</a:t>
            </a:r>
            <a:r>
              <a:rPr lang="en-US" sz="800" i="1">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lang="en-US" sz="800">
              <a:solidFill>
                <a:schemeClr val="lt1"/>
              </a:solidFill>
            </a:endParaRPr>
          </a:p>
          <a:p>
            <a:pPr marL="0" lvl="0" indent="0" algn="l" rtl="0">
              <a:lnSpc>
                <a:spcPct val="115000"/>
              </a:lnSpc>
              <a:spcBef>
                <a:spcPts val="0"/>
              </a:spcBef>
              <a:spcAft>
                <a:spcPts val="0"/>
              </a:spcAft>
              <a:buNone/>
            </a:pPr>
            <a:endParaRPr lang="en-US" sz="600" i="1">
              <a:solidFill>
                <a:schemeClr val="lt1"/>
              </a:solidFill>
              <a:latin typeface="Helvetica Neue"/>
              <a:ea typeface="Helvetica Neue"/>
              <a:cs typeface="Helvetica Neue"/>
              <a:sym typeface="Helvetica Neue"/>
            </a:endParaRPr>
          </a:p>
        </p:txBody>
      </p:sp>
      <p:sp>
        <p:nvSpPr>
          <p:cNvPr id="459" name="Google Shape;459;p48"/>
          <p:cNvSpPr txBox="1">
            <a:spLocks noGrp="1"/>
          </p:cNvSpPr>
          <p:nvPr>
            <p:ph type="title" idx="3"/>
          </p:nvPr>
        </p:nvSpPr>
        <p:spPr>
          <a:xfrm>
            <a:off x="2049462" y="0"/>
            <a:ext cx="5368672" cy="576000"/>
          </a:xfrm>
          <a:prstGeom prst="rect">
            <a:avLst/>
          </a:prstGeom>
        </p:spPr>
        <p:txBody>
          <a:bodyPr spcFirstLastPara="1" wrap="square" lIns="91425" tIns="91425" rIns="91425" bIns="91425" anchor="ctr" anchorCtr="0">
            <a:noAutofit/>
          </a:bodyPr>
          <a:lstStyle/>
          <a:p>
            <a:r>
              <a:rPr lang="en-US" b="1" i="0"/>
              <a:t>Demonstrate self-exploration and personal development, good academic practices in learning how to learn and the acquisition of professional knowledge through research, </a:t>
            </a:r>
            <a:endParaRPr lang="nl-NL"/>
          </a:p>
          <a:p>
            <a:r>
              <a:rPr lang="en-US" b="1" i="0"/>
              <a:t>study, analysis, applied practice, discussion and reporting</a:t>
            </a:r>
            <a:endParaRPr lang="en-US"/>
          </a:p>
          <a:p>
            <a:endParaRPr lang="en-US" b="1" i="0"/>
          </a:p>
        </p:txBody>
      </p:sp>
      <p:sp>
        <p:nvSpPr>
          <p:cNvPr id="460" name="Google Shape;460;p48"/>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a:t>
            </a:r>
            <a:endParaRPr/>
          </a:p>
        </p:txBody>
      </p:sp>
      <p:sp>
        <p:nvSpPr>
          <p:cNvPr id="461" name="Google Shape;461;p48"/>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a:t>Regularly engages in self-guided study and self-development, including active engagement in professional learning communities, studying online resources and active participation in (online) communities.</a:t>
            </a:r>
            <a:endParaRPr lang="nl-NL"/>
          </a:p>
        </p:txBody>
      </p:sp>
      <p:sp>
        <p:nvSpPr>
          <p:cNvPr id="462" name="Google Shape;462;p48"/>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a:t>Personal Development &amp; Academic Practice</a:t>
            </a:r>
          </a:p>
        </p:txBody>
      </p:sp>
      <p:pic>
        <p:nvPicPr>
          <p:cNvPr id="2" name="Afbeelding 1" descr="Afbeelding met tekst, schermopname, Lettertype&#10;&#10;Automatisch gegenereerde beschrijving">
            <a:extLst>
              <a:ext uri="{FF2B5EF4-FFF2-40B4-BE49-F238E27FC236}">
                <a16:creationId xmlns:a16="http://schemas.microsoft.com/office/drawing/2014/main" id="{ACC8080A-2780-C9C1-4895-44C2D12C3EB6}"/>
              </a:ext>
            </a:extLst>
          </p:cNvPr>
          <p:cNvPicPr>
            <a:picLocks noChangeAspect="1"/>
          </p:cNvPicPr>
          <p:nvPr/>
        </p:nvPicPr>
        <p:blipFill>
          <a:blip r:embed="rId3"/>
          <a:stretch>
            <a:fillRect/>
          </a:stretch>
        </p:blipFill>
        <p:spPr>
          <a:xfrm>
            <a:off x="69507" y="1068859"/>
            <a:ext cx="9074493" cy="2048132"/>
          </a:xfrm>
          <a:prstGeom prst="rect">
            <a:avLst/>
          </a:prstGeom>
        </p:spPr>
      </p:pic>
      <p:graphicFrame>
        <p:nvGraphicFramePr>
          <p:cNvPr id="4" name="Tabel 3">
            <a:extLst>
              <a:ext uri="{FF2B5EF4-FFF2-40B4-BE49-F238E27FC236}">
                <a16:creationId xmlns:a16="http://schemas.microsoft.com/office/drawing/2014/main" id="{0EC51C5E-91A7-6A7D-E572-DC41F872EF13}"/>
              </a:ext>
            </a:extLst>
          </p:cNvPr>
          <p:cNvGraphicFramePr>
            <a:graphicFrameLocks noGrp="1"/>
          </p:cNvGraphicFramePr>
          <p:nvPr>
            <p:extLst>
              <p:ext uri="{D42A27DB-BD31-4B8C-83A1-F6EECF244321}">
                <p14:modId xmlns:p14="http://schemas.microsoft.com/office/powerpoint/2010/main" val="504552879"/>
              </p:ext>
            </p:extLst>
          </p:nvPr>
        </p:nvGraphicFramePr>
        <p:xfrm>
          <a:off x="92675" y="3019682"/>
          <a:ext cx="8974632" cy="2047267"/>
        </p:xfrm>
        <a:graphic>
          <a:graphicData uri="http://schemas.openxmlformats.org/drawingml/2006/table">
            <a:tbl>
              <a:tblPr firstRow="1" bandRow="1">
                <a:tableStyleId>{764D4AE7-FFBC-431D-9275-528F30A785D3}</a:tableStyleId>
              </a:tblPr>
              <a:tblGrid>
                <a:gridCol w="1495772">
                  <a:extLst>
                    <a:ext uri="{9D8B030D-6E8A-4147-A177-3AD203B41FA5}">
                      <a16:colId xmlns:a16="http://schemas.microsoft.com/office/drawing/2014/main" val="3489177821"/>
                    </a:ext>
                  </a:extLst>
                </a:gridCol>
                <a:gridCol w="1495772">
                  <a:extLst>
                    <a:ext uri="{9D8B030D-6E8A-4147-A177-3AD203B41FA5}">
                      <a16:colId xmlns:a16="http://schemas.microsoft.com/office/drawing/2014/main" val="3883310941"/>
                    </a:ext>
                  </a:extLst>
                </a:gridCol>
                <a:gridCol w="1495772">
                  <a:extLst>
                    <a:ext uri="{9D8B030D-6E8A-4147-A177-3AD203B41FA5}">
                      <a16:colId xmlns:a16="http://schemas.microsoft.com/office/drawing/2014/main" val="2518182835"/>
                    </a:ext>
                  </a:extLst>
                </a:gridCol>
                <a:gridCol w="1495772">
                  <a:extLst>
                    <a:ext uri="{9D8B030D-6E8A-4147-A177-3AD203B41FA5}">
                      <a16:colId xmlns:a16="http://schemas.microsoft.com/office/drawing/2014/main" val="1246072503"/>
                    </a:ext>
                  </a:extLst>
                </a:gridCol>
                <a:gridCol w="1495772">
                  <a:extLst>
                    <a:ext uri="{9D8B030D-6E8A-4147-A177-3AD203B41FA5}">
                      <a16:colId xmlns:a16="http://schemas.microsoft.com/office/drawing/2014/main" val="3599611039"/>
                    </a:ext>
                  </a:extLst>
                </a:gridCol>
                <a:gridCol w="1495772">
                  <a:extLst>
                    <a:ext uri="{9D8B030D-6E8A-4147-A177-3AD203B41FA5}">
                      <a16:colId xmlns:a16="http://schemas.microsoft.com/office/drawing/2014/main" val="2537987758"/>
                    </a:ext>
                  </a:extLst>
                </a:gridCol>
              </a:tblGrid>
              <a:tr h="2047267">
                <a:tc>
                  <a:txBody>
                    <a:bodyPr/>
                    <a:lstStyle/>
                    <a:p>
                      <a:endParaRPr lang="nl-NL" sz="1000"/>
                    </a:p>
                  </a:txBody>
                  <a:tcPr>
                    <a:solidFill>
                      <a:srgbClr val="FCDAD8"/>
                    </a:solidFill>
                  </a:tcPr>
                </a:tc>
                <a:tc>
                  <a:txBody>
                    <a:bodyPr/>
                    <a:lstStyle/>
                    <a:p>
                      <a:pPr lvl="0">
                        <a:buNone/>
                      </a:pPr>
                      <a:r>
                        <a:rPr lang="nl-NL" sz="800"/>
                        <a:t>I </a:t>
                      </a:r>
                      <a:r>
                        <a:rPr lang="nl-NL" sz="800" err="1"/>
                        <a:t>participated</a:t>
                      </a:r>
                      <a:r>
                        <a:rPr lang="nl-NL" sz="800"/>
                        <a:t> in </a:t>
                      </a:r>
                      <a:r>
                        <a:rPr lang="nl-NL" sz="800" err="1"/>
                        <a:t>Duckietown</a:t>
                      </a:r>
                      <a:r>
                        <a:rPr lang="nl-NL" sz="800"/>
                        <a:t> Block B, but did not complete the challenge.</a:t>
                      </a:r>
                    </a:p>
                  </a:txBody>
                  <a:tcPr>
                    <a:solidFill>
                      <a:srgbClr val="FDE1CB"/>
                    </a:solidFill>
                  </a:tcPr>
                </a:tc>
                <a:tc>
                  <a:txBody>
                    <a:bodyPr/>
                    <a:lstStyle/>
                    <a:p>
                      <a:endParaRPr lang="nl-NL" sz="800"/>
                    </a:p>
                  </a:txBody>
                  <a:tcPr>
                    <a:solidFill>
                      <a:srgbClr val="FEF3CD"/>
                    </a:solidFill>
                  </a:tcPr>
                </a:tc>
                <a:tc>
                  <a:txBody>
                    <a:bodyPr/>
                    <a:lstStyle/>
                    <a:p>
                      <a:endParaRPr lang="nl-NL" sz="800"/>
                    </a:p>
                  </a:txBody>
                  <a:tcPr>
                    <a:solidFill>
                      <a:srgbClr val="D2F1DB"/>
                    </a:solidFill>
                  </a:tcPr>
                </a:tc>
                <a:tc>
                  <a:txBody>
                    <a:bodyPr/>
                    <a:lstStyle/>
                    <a:p>
                      <a:endParaRPr lang="nl-NL" sz="800" b="0" i="0" u="none" strike="noStrike" noProof="0">
                        <a:latin typeface="Arial"/>
                      </a:endParaRPr>
                    </a:p>
                  </a:txBody>
                  <a:tcPr>
                    <a:solidFill>
                      <a:srgbClr val="DCF1F5"/>
                    </a:solidFill>
                  </a:tcPr>
                </a:tc>
                <a:tc>
                  <a:txBody>
                    <a:bodyPr/>
                    <a:lstStyle/>
                    <a:p>
                      <a:pPr marL="171450" lvl="0" indent="-171450">
                        <a:buFont typeface="Calibri"/>
                        <a:buChar char="-"/>
                      </a:pPr>
                      <a:endParaRPr lang="nl-NL" sz="800" b="0" i="0" u="none" strike="noStrike" noProof="0">
                        <a:solidFill>
                          <a:srgbClr val="000000"/>
                        </a:solidFill>
                        <a:latin typeface="Arial"/>
                      </a:endParaRPr>
                    </a:p>
                  </a:txBody>
                  <a:tcPr>
                    <a:solidFill>
                      <a:srgbClr val="DAE6FE"/>
                    </a:solidFill>
                  </a:tcPr>
                </a:tc>
                <a:extLst>
                  <a:ext uri="{0D108BD9-81ED-4DB2-BD59-A6C34878D82A}">
                    <a16:rowId xmlns:a16="http://schemas.microsoft.com/office/drawing/2014/main" val="2530620128"/>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3</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GB"/>
              <a:t>Communication &amp; Presentation</a:t>
            </a:r>
            <a:endParaRPr/>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r>
              <a:rPr lang="en-US"/>
              <a:t>The student had a fair contribution to the teamwork and is able to explain the project processes and the outcomes.</a:t>
            </a:r>
            <a:endParaRPr lang="nl-NL"/>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3</a:t>
            </a:r>
            <a:endParaRPr sz="40000">
              <a:solidFill>
                <a:srgbClr val="999999"/>
              </a:solidFill>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3</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3/6</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a:solidFill>
                  <a:schemeClr val="lt1"/>
                </a:solidFill>
                <a:latin typeface="Helvetica Neue"/>
                <a:ea typeface="Helvetica Neue"/>
                <a:cs typeface="Helvetica Neue"/>
                <a:sym typeface="Helvetica Neue"/>
              </a:rPr>
              <a:t>Show your best examples </a:t>
            </a:r>
            <a:r>
              <a:rPr lang="en-US" sz="900" b="1" i="1">
                <a:solidFill>
                  <a:schemeClr val="lt1"/>
                </a:solidFill>
                <a:latin typeface="Helvetica Neue"/>
                <a:ea typeface="Helvetica Neue"/>
                <a:cs typeface="Helvetica Neue"/>
                <a:sym typeface="Helvetica Neue"/>
              </a:rPr>
              <a:t>using GitHub links</a:t>
            </a:r>
            <a:r>
              <a:rPr lang="en-US" sz="900" i="1">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lang="en-US" sz="900">
              <a:solidFill>
                <a:schemeClr val="lt1"/>
              </a:solidFill>
            </a:endParaRPr>
          </a:p>
          <a:p>
            <a:pPr marL="0" lvl="0" indent="0" algn="l" rtl="0">
              <a:lnSpc>
                <a:spcPct val="115000"/>
              </a:lnSpc>
              <a:spcBef>
                <a:spcPts val="0"/>
              </a:spcBef>
              <a:spcAft>
                <a:spcPts val="0"/>
              </a:spcAft>
              <a:buNone/>
            </a:pPr>
            <a:endParaRPr lang="en-US" sz="700" i="1">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3.0</a:t>
            </a:r>
            <a:endParaRPr>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a:t>The student is able to present their project together with the performance of their Kaggle submissions.</a:t>
            </a:r>
            <a:endParaRPr lang="nl-NL"/>
          </a:p>
        </p:txBody>
      </p:sp>
      <p:sp>
        <p:nvSpPr>
          <p:cNvPr id="8" name="Google Shape;459;p48">
            <a:extLst>
              <a:ext uri="{FF2B5EF4-FFF2-40B4-BE49-F238E27FC236}">
                <a16:creationId xmlns:a16="http://schemas.microsoft.com/office/drawing/2014/main" id="{DE8B85CC-86BE-FFBA-5E25-9E5D1318CD48}"/>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r>
              <a:rPr lang="en-US" i="0"/>
              <a:t>The student had a fair contribution to the teamwork and is able to explain the project processes and the outcomes.</a:t>
            </a:r>
            <a:endParaRPr lang="nl-NL"/>
          </a:p>
        </p:txBody>
      </p:sp>
      <p:sp>
        <p:nvSpPr>
          <p:cNvPr id="4" name="Google Shape;462;p48">
            <a:extLst>
              <a:ext uri="{FF2B5EF4-FFF2-40B4-BE49-F238E27FC236}">
                <a16:creationId xmlns:a16="http://schemas.microsoft.com/office/drawing/2014/main" id="{4B1AFA75-0BFC-2AF2-8AED-33D45D7F8644}"/>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1100"/>
              <a:t>Communication &amp; Presentation</a:t>
            </a:r>
            <a:endParaRPr lang="en-US"/>
          </a:p>
        </p:txBody>
      </p:sp>
      <p:pic>
        <p:nvPicPr>
          <p:cNvPr id="2" name="Afbeelding 1" descr="Afbeelding met tekst, schermopname, Lettertype&#10;&#10;Automatisch gegenereerde beschrijving">
            <a:extLst>
              <a:ext uri="{FF2B5EF4-FFF2-40B4-BE49-F238E27FC236}">
                <a16:creationId xmlns:a16="http://schemas.microsoft.com/office/drawing/2014/main" id="{7D781152-C2F8-28FA-E05A-6723514DDC35}"/>
              </a:ext>
            </a:extLst>
          </p:cNvPr>
          <p:cNvPicPr>
            <a:picLocks noChangeAspect="1"/>
          </p:cNvPicPr>
          <p:nvPr/>
        </p:nvPicPr>
        <p:blipFill>
          <a:blip r:embed="rId3"/>
          <a:stretch>
            <a:fillRect/>
          </a:stretch>
        </p:blipFill>
        <p:spPr>
          <a:xfrm>
            <a:off x="-36583" y="1062533"/>
            <a:ext cx="9074494" cy="1953071"/>
          </a:xfrm>
          <a:prstGeom prst="rect">
            <a:avLst/>
          </a:prstGeom>
        </p:spPr>
      </p:pic>
      <p:graphicFrame>
        <p:nvGraphicFramePr>
          <p:cNvPr id="5" name="Tabel 4">
            <a:extLst>
              <a:ext uri="{FF2B5EF4-FFF2-40B4-BE49-F238E27FC236}">
                <a16:creationId xmlns:a16="http://schemas.microsoft.com/office/drawing/2014/main" id="{3F0DB95F-861D-0C24-2E01-F2D669E81E27}"/>
              </a:ext>
            </a:extLst>
          </p:cNvPr>
          <p:cNvGraphicFramePr>
            <a:graphicFrameLocks noGrp="1"/>
          </p:cNvGraphicFramePr>
          <p:nvPr>
            <p:extLst>
              <p:ext uri="{D42A27DB-BD31-4B8C-83A1-F6EECF244321}">
                <p14:modId xmlns:p14="http://schemas.microsoft.com/office/powerpoint/2010/main" val="1868587500"/>
              </p:ext>
            </p:extLst>
          </p:nvPr>
        </p:nvGraphicFramePr>
        <p:xfrm>
          <a:off x="92675" y="3019682"/>
          <a:ext cx="8974632" cy="2047267"/>
        </p:xfrm>
        <a:graphic>
          <a:graphicData uri="http://schemas.openxmlformats.org/drawingml/2006/table">
            <a:tbl>
              <a:tblPr firstRow="1" bandRow="1">
                <a:tableStyleId>{764D4AE7-FFBC-431D-9275-528F30A785D3}</a:tableStyleId>
              </a:tblPr>
              <a:tblGrid>
                <a:gridCol w="1495772">
                  <a:extLst>
                    <a:ext uri="{9D8B030D-6E8A-4147-A177-3AD203B41FA5}">
                      <a16:colId xmlns:a16="http://schemas.microsoft.com/office/drawing/2014/main" val="3489177821"/>
                    </a:ext>
                  </a:extLst>
                </a:gridCol>
                <a:gridCol w="1495772">
                  <a:extLst>
                    <a:ext uri="{9D8B030D-6E8A-4147-A177-3AD203B41FA5}">
                      <a16:colId xmlns:a16="http://schemas.microsoft.com/office/drawing/2014/main" val="3883310941"/>
                    </a:ext>
                  </a:extLst>
                </a:gridCol>
                <a:gridCol w="1495772">
                  <a:extLst>
                    <a:ext uri="{9D8B030D-6E8A-4147-A177-3AD203B41FA5}">
                      <a16:colId xmlns:a16="http://schemas.microsoft.com/office/drawing/2014/main" val="2518182835"/>
                    </a:ext>
                  </a:extLst>
                </a:gridCol>
                <a:gridCol w="1495772">
                  <a:extLst>
                    <a:ext uri="{9D8B030D-6E8A-4147-A177-3AD203B41FA5}">
                      <a16:colId xmlns:a16="http://schemas.microsoft.com/office/drawing/2014/main" val="1246072503"/>
                    </a:ext>
                  </a:extLst>
                </a:gridCol>
                <a:gridCol w="1495772">
                  <a:extLst>
                    <a:ext uri="{9D8B030D-6E8A-4147-A177-3AD203B41FA5}">
                      <a16:colId xmlns:a16="http://schemas.microsoft.com/office/drawing/2014/main" val="3599611039"/>
                    </a:ext>
                  </a:extLst>
                </a:gridCol>
                <a:gridCol w="1495772">
                  <a:extLst>
                    <a:ext uri="{9D8B030D-6E8A-4147-A177-3AD203B41FA5}">
                      <a16:colId xmlns:a16="http://schemas.microsoft.com/office/drawing/2014/main" val="2537987758"/>
                    </a:ext>
                  </a:extLst>
                </a:gridCol>
              </a:tblGrid>
              <a:tr h="2047267">
                <a:tc>
                  <a:txBody>
                    <a:bodyPr/>
                    <a:lstStyle/>
                    <a:p>
                      <a:pPr lvl="0">
                        <a:buNone/>
                      </a:pPr>
                      <a:endParaRPr lang="nl-NL" sz="1000"/>
                    </a:p>
                  </a:txBody>
                  <a:tcPr>
                    <a:solidFill>
                      <a:srgbClr val="FCDAD8"/>
                    </a:solidFill>
                  </a:tcPr>
                </a:tc>
                <a:tc>
                  <a:txBody>
                    <a:bodyPr/>
                    <a:lstStyle/>
                    <a:p>
                      <a:pPr lvl="0" algn="l">
                        <a:lnSpc>
                          <a:spcPct val="100000"/>
                        </a:lnSpc>
                        <a:spcBef>
                          <a:spcPts val="0"/>
                        </a:spcBef>
                        <a:spcAft>
                          <a:spcPts val="0"/>
                        </a:spcAft>
                        <a:buNone/>
                      </a:pPr>
                      <a:r>
                        <a:rPr lang="nl-NL" sz="800" b="0" i="0" u="none" strike="noStrike" noProof="0">
                          <a:latin typeface="Arial"/>
                        </a:rPr>
                        <a:t>I </a:t>
                      </a:r>
                      <a:r>
                        <a:rPr lang="nl-NL" sz="800" b="0" i="0" u="none" strike="noStrike" noProof="0" err="1">
                          <a:latin typeface="Arial"/>
                        </a:rPr>
                        <a:t>participated</a:t>
                      </a:r>
                      <a:r>
                        <a:rPr lang="nl-NL" sz="800" b="0" i="0" u="none" strike="noStrike" noProof="0">
                          <a:latin typeface="Arial"/>
                        </a:rPr>
                        <a:t> in </a:t>
                      </a:r>
                      <a:r>
                        <a:rPr lang="nl-NL" sz="800" b="0" i="0" u="none" strike="noStrike" noProof="0" err="1">
                          <a:latin typeface="Arial"/>
                        </a:rPr>
                        <a:t>all</a:t>
                      </a:r>
                      <a:r>
                        <a:rPr lang="nl-NL" sz="800" b="0" i="0" u="none" strike="noStrike" noProof="0">
                          <a:latin typeface="Arial"/>
                        </a:rPr>
                        <a:t> of </a:t>
                      </a:r>
                      <a:r>
                        <a:rPr lang="nl-NL" sz="800" b="0" i="0" u="none" strike="noStrike" noProof="0" err="1">
                          <a:latin typeface="Arial"/>
                        </a:rPr>
                        <a:t>Bert's</a:t>
                      </a:r>
                      <a:r>
                        <a:rPr lang="nl-NL" sz="800" b="0" i="0" u="none" strike="noStrike" noProof="0">
                          <a:latin typeface="Arial"/>
                        </a:rPr>
                        <a:t> workshops.</a:t>
                      </a:r>
                      <a:endParaRPr lang="nl-NL"/>
                    </a:p>
                    <a:p>
                      <a:pPr lvl="0" algn="l">
                        <a:lnSpc>
                          <a:spcPct val="100000"/>
                        </a:lnSpc>
                        <a:spcBef>
                          <a:spcPts val="0"/>
                        </a:spcBef>
                        <a:spcAft>
                          <a:spcPts val="0"/>
                        </a:spcAft>
                        <a:buNone/>
                      </a:pPr>
                      <a:endParaRPr lang="nl-NL" sz="800" b="0" i="0" u="none" strike="noStrike" noProof="0">
                        <a:latin typeface="Arial"/>
                      </a:endParaRPr>
                    </a:p>
                    <a:p>
                      <a:pPr lvl="0" algn="l">
                        <a:lnSpc>
                          <a:spcPct val="100000"/>
                        </a:lnSpc>
                        <a:spcBef>
                          <a:spcPts val="0"/>
                        </a:spcBef>
                        <a:spcAft>
                          <a:spcPts val="0"/>
                        </a:spcAft>
                        <a:buNone/>
                      </a:pPr>
                      <a:r>
                        <a:rPr lang="nl-NL" sz="800" b="0" i="0" u="none" strike="noStrike" noProof="0">
                          <a:latin typeface="Arial"/>
                        </a:rPr>
                        <a:t>Me </a:t>
                      </a:r>
                      <a:r>
                        <a:rPr lang="nl-NL" sz="800" b="0" i="0" u="none" strike="noStrike" noProof="0" err="1">
                          <a:latin typeface="Arial"/>
                        </a:rPr>
                        <a:t>and</a:t>
                      </a:r>
                      <a:r>
                        <a:rPr lang="nl-NL" sz="800" b="0" i="0" u="none" strike="noStrike" noProof="0">
                          <a:latin typeface="Arial"/>
                        </a:rPr>
                        <a:t> </a:t>
                      </a:r>
                      <a:r>
                        <a:rPr lang="nl-NL" sz="800" b="0" i="0" u="none" strike="noStrike" noProof="0" err="1">
                          <a:latin typeface="Arial"/>
                        </a:rPr>
                        <a:t>my</a:t>
                      </a:r>
                      <a:r>
                        <a:rPr lang="nl-NL" sz="800" b="0" i="0" u="none" strike="noStrike" noProof="0">
                          <a:latin typeface="Arial"/>
                        </a:rPr>
                        <a:t> team </a:t>
                      </a:r>
                      <a:r>
                        <a:rPr lang="nl-NL" sz="800" b="0" i="0" u="none" strike="noStrike" noProof="0" err="1">
                          <a:latin typeface="Arial"/>
                        </a:rPr>
                        <a:t>presented</a:t>
                      </a:r>
                      <a:r>
                        <a:rPr lang="nl-NL" sz="800" b="0" i="0" u="none" strike="noStrike" noProof="0">
                          <a:latin typeface="Arial"/>
                        </a:rPr>
                        <a:t> 3 </a:t>
                      </a:r>
                      <a:r>
                        <a:rPr lang="nl-NL" sz="800" b="0" i="0" u="none" strike="noStrike" noProof="0" err="1">
                          <a:latin typeface="Arial"/>
                        </a:rPr>
                        <a:t>Kaggle</a:t>
                      </a:r>
                      <a:r>
                        <a:rPr lang="nl-NL" sz="800" b="0" i="0" u="none" strike="noStrike" noProof="0">
                          <a:latin typeface="Arial"/>
                        </a:rPr>
                        <a:t> </a:t>
                      </a:r>
                      <a:r>
                        <a:rPr lang="nl-NL" sz="800" b="0" i="0" u="none" strike="noStrike" noProof="0" err="1">
                          <a:latin typeface="Arial"/>
                        </a:rPr>
                        <a:t>submissions</a:t>
                      </a:r>
                      <a:r>
                        <a:rPr lang="nl-NL" sz="800" b="0" i="0" u="none" strike="noStrike" noProof="0">
                          <a:latin typeface="Arial"/>
                        </a:rPr>
                        <a:t> </a:t>
                      </a:r>
                      <a:r>
                        <a:rPr lang="nl-NL" sz="800" b="0" i="0" u="none" strike="noStrike" noProof="0" err="1">
                          <a:latin typeface="Arial"/>
                        </a:rPr>
                        <a:t>our</a:t>
                      </a:r>
                      <a:r>
                        <a:rPr lang="nl-NL" sz="800" b="0" i="0" u="none" strike="noStrike" noProof="0">
                          <a:latin typeface="Arial"/>
                        </a:rPr>
                        <a:t> best </a:t>
                      </a:r>
                      <a:r>
                        <a:rPr lang="nl-NL" sz="800" b="0" i="0" u="none" strike="noStrike" noProof="0" err="1">
                          <a:latin typeface="Arial"/>
                        </a:rPr>
                        <a:t>submissions</a:t>
                      </a:r>
                      <a:r>
                        <a:rPr lang="nl-NL" sz="800" b="0" i="0" u="none" strike="noStrike" noProof="0">
                          <a:latin typeface="Arial"/>
                        </a:rPr>
                        <a:t> </a:t>
                      </a:r>
                      <a:r>
                        <a:rPr lang="nl-NL" sz="800" b="0" i="0" u="none" strike="noStrike" noProof="0" err="1">
                          <a:latin typeface="Arial"/>
                        </a:rPr>
                        <a:t>and</a:t>
                      </a:r>
                      <a:r>
                        <a:rPr lang="nl-NL" sz="800" b="0" i="0" u="none" strike="noStrike" noProof="0">
                          <a:latin typeface="Arial"/>
                        </a:rPr>
                        <a:t> 2 </a:t>
                      </a:r>
                      <a:r>
                        <a:rPr lang="nl-NL" sz="800" b="0" i="0" u="none" strike="noStrike" noProof="0" err="1">
                          <a:latin typeface="Arial"/>
                        </a:rPr>
                        <a:t>other</a:t>
                      </a:r>
                      <a:r>
                        <a:rPr lang="nl-NL" sz="800" b="0" i="0" u="none" strike="noStrike" noProof="0">
                          <a:latin typeface="Arial"/>
                        </a:rPr>
                        <a:t> </a:t>
                      </a:r>
                      <a:r>
                        <a:rPr lang="nl-NL" sz="800" b="0" i="0" u="none" strike="noStrike" noProof="0" err="1">
                          <a:latin typeface="Arial"/>
                        </a:rPr>
                        <a:t>iterations</a:t>
                      </a:r>
                      <a:r>
                        <a:rPr lang="nl-NL" sz="800" b="0" i="0" u="none" strike="noStrike" noProof="0">
                          <a:latin typeface="Arial"/>
                        </a:rPr>
                        <a:t> </a:t>
                      </a:r>
                      <a:r>
                        <a:rPr lang="nl-NL" sz="800" b="0" i="0" u="none" strike="noStrike" noProof="0" err="1">
                          <a:latin typeface="Arial"/>
                        </a:rPr>
                        <a:t>that</a:t>
                      </a:r>
                      <a:r>
                        <a:rPr lang="nl-NL" sz="800" b="0" i="0" u="none" strike="noStrike" noProof="0">
                          <a:latin typeface="Arial"/>
                        </a:rPr>
                        <a:t> led </a:t>
                      </a:r>
                      <a:r>
                        <a:rPr lang="nl-NL" sz="800" b="0" i="0" u="none" strike="noStrike" noProof="0" err="1">
                          <a:latin typeface="Arial"/>
                        </a:rPr>
                        <a:t>to</a:t>
                      </a:r>
                      <a:r>
                        <a:rPr lang="nl-NL" sz="800" b="0" i="0" u="none" strike="noStrike" noProof="0">
                          <a:latin typeface="Arial"/>
                        </a:rPr>
                        <a:t> </a:t>
                      </a:r>
                      <a:r>
                        <a:rPr lang="nl-NL" sz="800" b="0" i="0" u="none" strike="noStrike" noProof="0" err="1">
                          <a:latin typeface="Arial"/>
                        </a:rPr>
                        <a:t>it</a:t>
                      </a:r>
                      <a:r>
                        <a:rPr lang="nl-NL" sz="800" b="0" i="0" u="none" strike="noStrike" noProof="0">
                          <a:latin typeface="Arial"/>
                        </a:rPr>
                        <a:t> as </a:t>
                      </a:r>
                      <a:r>
                        <a:rPr lang="nl-NL" sz="800" b="0" i="0" u="none" strike="noStrike" noProof="0" err="1">
                          <a:latin typeface="Arial"/>
                        </a:rPr>
                        <a:t>can</a:t>
                      </a:r>
                      <a:r>
                        <a:rPr lang="nl-NL" sz="800" b="0" i="0" u="none" strike="noStrike" noProof="0">
                          <a:latin typeface="Arial"/>
                        </a:rPr>
                        <a:t> </a:t>
                      </a:r>
                      <a:r>
                        <a:rPr lang="nl-NL" sz="800" b="0" i="0" u="none" strike="noStrike" noProof="0" err="1">
                          <a:latin typeface="Arial"/>
                        </a:rPr>
                        <a:t>be</a:t>
                      </a:r>
                      <a:r>
                        <a:rPr lang="nl-NL" sz="800" b="0" i="0" u="none" strike="noStrike" noProof="0">
                          <a:latin typeface="Arial"/>
                        </a:rPr>
                        <a:t> found in slides 11-17 of </a:t>
                      </a:r>
                      <a:r>
                        <a:rPr lang="nl-NL" sz="800" b="0" i="0" u="none" strike="noStrike" noProof="0" err="1">
                          <a:latin typeface="Arial"/>
                        </a:rPr>
                        <a:t>our</a:t>
                      </a:r>
                      <a:r>
                        <a:rPr lang="nl-NL" sz="800" b="0" i="0" u="none" strike="noStrike" noProof="0">
                          <a:latin typeface="Arial"/>
                        </a:rPr>
                        <a:t> </a:t>
                      </a:r>
                      <a:r>
                        <a:rPr lang="nl-NL" sz="800" b="0" i="0" u="none" strike="noStrike" noProof="0">
                          <a:latin typeface="Arial"/>
                          <a:hlinkClick r:id="rId4"/>
                        </a:rPr>
                        <a:t>presentation</a:t>
                      </a:r>
                      <a:r>
                        <a:rPr lang="nl-NL" sz="800" b="0" i="0" u="none" strike="noStrike" noProof="0">
                          <a:latin typeface="Arial"/>
                        </a:rPr>
                        <a:t>. </a:t>
                      </a:r>
                      <a:endParaRPr lang="nl-NL"/>
                    </a:p>
                  </a:txBody>
                  <a:tcPr>
                    <a:solidFill>
                      <a:srgbClr val="FDE1CB"/>
                    </a:solidFill>
                  </a:tcPr>
                </a:tc>
                <a:tc>
                  <a:txBody>
                    <a:bodyPr/>
                    <a:lstStyle/>
                    <a:p>
                      <a:pPr lvl="0" algn="l">
                        <a:lnSpc>
                          <a:spcPct val="100000"/>
                        </a:lnSpc>
                        <a:spcBef>
                          <a:spcPts val="0"/>
                        </a:spcBef>
                        <a:spcAft>
                          <a:spcPts val="0"/>
                        </a:spcAft>
                        <a:buNone/>
                      </a:pPr>
                      <a:r>
                        <a:rPr lang="nl-NL" sz="800" b="0" i="0" u="none" strike="noStrike" noProof="0">
                          <a:solidFill>
                            <a:srgbClr val="000000"/>
                          </a:solidFill>
                          <a:latin typeface="Arial"/>
                        </a:rPr>
                        <a:t>In </a:t>
                      </a:r>
                      <a:r>
                        <a:rPr lang="nl-NL" sz="800" b="0" i="0" u="none" strike="noStrike" noProof="0" err="1">
                          <a:solidFill>
                            <a:srgbClr val="000000"/>
                          </a:solidFill>
                          <a:latin typeface="Arial"/>
                        </a:rPr>
                        <a:t>our</a:t>
                      </a:r>
                      <a:r>
                        <a:rPr lang="nl-NL" sz="800" b="0" i="0" u="none" strike="noStrike" noProof="0">
                          <a:solidFill>
                            <a:srgbClr val="000000"/>
                          </a:solidFill>
                          <a:latin typeface="Arial"/>
                        </a:rPr>
                        <a:t> </a:t>
                      </a:r>
                      <a:r>
                        <a:rPr lang="nl-NL" sz="800" b="0" i="0" u="none" strike="noStrike" noProof="0">
                          <a:solidFill>
                            <a:srgbClr val="000000"/>
                          </a:solidFill>
                          <a:latin typeface="Arial"/>
                          <a:hlinkClick r:id="rId4"/>
                        </a:rPr>
                        <a:t>presentation</a:t>
                      </a:r>
                      <a:r>
                        <a:rPr lang="nl-NL" sz="800" b="0" i="0" u="none" strike="noStrike" noProof="0">
                          <a:solidFill>
                            <a:srgbClr val="000000"/>
                          </a:solidFill>
                          <a:latin typeface="Arial"/>
                        </a:rPr>
                        <a:t>, me </a:t>
                      </a:r>
                      <a:r>
                        <a:rPr lang="nl-NL" sz="800" b="0" i="0" u="none" strike="noStrike" noProof="0" err="1">
                          <a:solidFill>
                            <a:srgbClr val="000000"/>
                          </a:solidFill>
                          <a:latin typeface="Arial"/>
                        </a:rPr>
                        <a:t>and</a:t>
                      </a:r>
                      <a:r>
                        <a:rPr lang="nl-NL" sz="800" b="0" i="0" u="none" strike="noStrike" noProof="0">
                          <a:solidFill>
                            <a:srgbClr val="000000"/>
                          </a:solidFill>
                          <a:latin typeface="Arial"/>
                        </a:rPr>
                        <a:t> </a:t>
                      </a:r>
                      <a:r>
                        <a:rPr lang="nl-NL" sz="800" b="0" i="0" u="none" strike="noStrike" noProof="0" err="1">
                          <a:solidFill>
                            <a:srgbClr val="000000"/>
                          </a:solidFill>
                          <a:latin typeface="Arial"/>
                        </a:rPr>
                        <a:t>my</a:t>
                      </a:r>
                      <a:r>
                        <a:rPr lang="nl-NL" sz="800" b="0" i="0" u="none" strike="noStrike" noProof="0">
                          <a:solidFill>
                            <a:srgbClr val="000000"/>
                          </a:solidFill>
                          <a:latin typeface="Arial"/>
                        </a:rPr>
                        <a:t> team </a:t>
                      </a:r>
                      <a:r>
                        <a:rPr lang="nl-NL" sz="800" b="0" i="0" u="none" strike="noStrike" noProof="0" err="1">
                          <a:solidFill>
                            <a:srgbClr val="000000"/>
                          </a:solidFill>
                          <a:latin typeface="Arial"/>
                        </a:rPr>
                        <a:t>started</a:t>
                      </a:r>
                      <a:r>
                        <a:rPr lang="nl-NL" sz="800" b="0" i="0" u="none" strike="noStrike" noProof="0">
                          <a:solidFill>
                            <a:srgbClr val="000000"/>
                          </a:solidFill>
                          <a:latin typeface="Arial"/>
                        </a:rPr>
                        <a:t> </a:t>
                      </a:r>
                      <a:r>
                        <a:rPr lang="nl-NL" sz="800" b="0" i="0" u="none" strike="noStrike" noProof="0" err="1">
                          <a:solidFill>
                            <a:srgbClr val="000000"/>
                          </a:solidFill>
                          <a:latin typeface="Arial"/>
                        </a:rPr>
                        <a:t>by</a:t>
                      </a:r>
                      <a:r>
                        <a:rPr lang="nl-NL" sz="800" b="0" i="0" u="none" strike="noStrike" noProof="0">
                          <a:solidFill>
                            <a:srgbClr val="000000"/>
                          </a:solidFill>
                          <a:latin typeface="Arial"/>
                        </a:rPr>
                        <a:t> </a:t>
                      </a:r>
                      <a:r>
                        <a:rPr lang="nl-NL" sz="800" b="0" i="0" u="none" strike="noStrike" noProof="0" err="1">
                          <a:solidFill>
                            <a:srgbClr val="000000"/>
                          </a:solidFill>
                          <a:latin typeface="Arial"/>
                        </a:rPr>
                        <a:t>describing</a:t>
                      </a:r>
                      <a:r>
                        <a:rPr lang="nl-NL" sz="800" b="0" i="0" u="none" strike="noStrike" noProof="0">
                          <a:solidFill>
                            <a:srgbClr val="000000"/>
                          </a:solidFill>
                          <a:latin typeface="Arial"/>
                        </a:rPr>
                        <a:t> </a:t>
                      </a:r>
                      <a:r>
                        <a:rPr lang="nl-NL" sz="800" b="0" i="0" u="none" strike="noStrike" noProof="0" err="1">
                          <a:solidFill>
                            <a:srgbClr val="000000"/>
                          </a:solidFill>
                          <a:latin typeface="Arial"/>
                        </a:rPr>
                        <a:t>the</a:t>
                      </a:r>
                      <a:r>
                        <a:rPr lang="nl-NL" sz="800" b="0" i="0" u="none" strike="noStrike" noProof="0">
                          <a:solidFill>
                            <a:srgbClr val="000000"/>
                          </a:solidFill>
                          <a:latin typeface="Arial"/>
                        </a:rPr>
                        <a:t> </a:t>
                      </a:r>
                      <a:r>
                        <a:rPr lang="nl-NL" sz="800" b="0" i="0" u="none" strike="noStrike" noProof="0" err="1">
                          <a:solidFill>
                            <a:srgbClr val="000000"/>
                          </a:solidFill>
                          <a:latin typeface="Arial"/>
                        </a:rPr>
                        <a:t>objective</a:t>
                      </a:r>
                      <a:r>
                        <a:rPr lang="nl-NL" sz="800" b="0" i="0" u="none" strike="noStrike" noProof="0">
                          <a:solidFill>
                            <a:srgbClr val="000000"/>
                          </a:solidFill>
                          <a:latin typeface="Arial"/>
                        </a:rPr>
                        <a:t> of </a:t>
                      </a:r>
                      <a:r>
                        <a:rPr lang="nl-NL" sz="800" b="0" i="0" u="none" strike="noStrike" noProof="0" err="1">
                          <a:solidFill>
                            <a:srgbClr val="000000"/>
                          </a:solidFill>
                          <a:latin typeface="Arial"/>
                        </a:rPr>
                        <a:t>the</a:t>
                      </a:r>
                      <a:r>
                        <a:rPr lang="nl-NL" sz="800" b="0" i="0" u="none" strike="noStrike" noProof="0">
                          <a:solidFill>
                            <a:srgbClr val="000000"/>
                          </a:solidFill>
                          <a:latin typeface="Arial"/>
                        </a:rPr>
                        <a:t> project as </a:t>
                      </a:r>
                      <a:r>
                        <a:rPr lang="nl-NL" sz="800" b="0" i="0" u="none" strike="noStrike" noProof="0" err="1">
                          <a:solidFill>
                            <a:srgbClr val="000000"/>
                          </a:solidFill>
                          <a:latin typeface="Arial"/>
                        </a:rPr>
                        <a:t>can</a:t>
                      </a:r>
                      <a:r>
                        <a:rPr lang="nl-NL" sz="800" b="0" i="0" u="none" strike="noStrike" noProof="0">
                          <a:solidFill>
                            <a:srgbClr val="000000"/>
                          </a:solidFill>
                          <a:latin typeface="Arial"/>
                        </a:rPr>
                        <a:t> </a:t>
                      </a:r>
                      <a:r>
                        <a:rPr lang="nl-NL" sz="800" b="0" i="0" u="none" strike="noStrike" noProof="0" err="1">
                          <a:solidFill>
                            <a:srgbClr val="000000"/>
                          </a:solidFill>
                          <a:latin typeface="Arial"/>
                        </a:rPr>
                        <a:t>be</a:t>
                      </a:r>
                      <a:r>
                        <a:rPr lang="nl-NL" sz="800" b="0" i="0" u="none" strike="noStrike" noProof="0">
                          <a:solidFill>
                            <a:srgbClr val="000000"/>
                          </a:solidFill>
                          <a:latin typeface="Arial"/>
                        </a:rPr>
                        <a:t> </a:t>
                      </a:r>
                      <a:r>
                        <a:rPr lang="nl-NL" sz="800" b="0" i="0" u="none" strike="noStrike" noProof="0" err="1">
                          <a:solidFill>
                            <a:srgbClr val="000000"/>
                          </a:solidFill>
                          <a:latin typeface="Arial"/>
                        </a:rPr>
                        <a:t>seen</a:t>
                      </a:r>
                      <a:r>
                        <a:rPr lang="nl-NL" sz="800" b="0" i="0" u="none" strike="noStrike" noProof="0">
                          <a:solidFill>
                            <a:srgbClr val="000000"/>
                          </a:solidFill>
                          <a:latin typeface="Arial"/>
                        </a:rPr>
                        <a:t> in </a:t>
                      </a:r>
                      <a:r>
                        <a:rPr lang="nl-NL" sz="800" b="0" i="0" u="none" strike="noStrike" noProof="0" err="1">
                          <a:solidFill>
                            <a:srgbClr val="000000"/>
                          </a:solidFill>
                          <a:latin typeface="Arial"/>
                        </a:rPr>
                        <a:t>our</a:t>
                      </a:r>
                      <a:r>
                        <a:rPr lang="nl-NL" sz="800" b="0" i="0" u="none" strike="noStrike" noProof="0">
                          <a:solidFill>
                            <a:srgbClr val="000000"/>
                          </a:solidFill>
                          <a:latin typeface="Arial"/>
                        </a:rPr>
                        <a:t> first 3 slides. We </a:t>
                      </a:r>
                      <a:r>
                        <a:rPr lang="nl-NL" sz="800" b="0" i="0" u="none" strike="noStrike" noProof="0" err="1">
                          <a:solidFill>
                            <a:srgbClr val="000000"/>
                          </a:solidFill>
                          <a:latin typeface="Arial"/>
                        </a:rPr>
                        <a:t>also</a:t>
                      </a:r>
                      <a:r>
                        <a:rPr lang="nl-NL" sz="800" b="0" i="0" u="none" strike="noStrike" noProof="0">
                          <a:solidFill>
                            <a:srgbClr val="000000"/>
                          </a:solidFill>
                          <a:latin typeface="Arial"/>
                        </a:rPr>
                        <a:t> made </a:t>
                      </a:r>
                      <a:r>
                        <a:rPr lang="nl-NL" sz="800" b="0" i="0" u="none" strike="noStrike" noProof="0" err="1">
                          <a:solidFill>
                            <a:srgbClr val="000000"/>
                          </a:solidFill>
                          <a:latin typeface="Arial"/>
                        </a:rPr>
                        <a:t>sure</a:t>
                      </a:r>
                      <a:r>
                        <a:rPr lang="nl-NL" sz="800" b="0" i="0" u="none" strike="noStrike" noProof="0">
                          <a:solidFill>
                            <a:srgbClr val="000000"/>
                          </a:solidFill>
                          <a:latin typeface="Arial"/>
                        </a:rPr>
                        <a:t> </a:t>
                      </a:r>
                      <a:r>
                        <a:rPr lang="nl-NL" sz="800" b="0" i="0" u="none" strike="noStrike" noProof="0" err="1">
                          <a:solidFill>
                            <a:srgbClr val="000000"/>
                          </a:solidFill>
                          <a:latin typeface="Arial"/>
                        </a:rPr>
                        <a:t>the</a:t>
                      </a:r>
                      <a:r>
                        <a:rPr lang="nl-NL" sz="800" b="0" i="0" u="none" strike="noStrike" noProof="0">
                          <a:solidFill>
                            <a:srgbClr val="000000"/>
                          </a:solidFill>
                          <a:latin typeface="Arial"/>
                        </a:rPr>
                        <a:t> </a:t>
                      </a:r>
                      <a:r>
                        <a:rPr lang="nl-NL" sz="800" b="0" i="0" u="none" strike="noStrike" noProof="0" err="1">
                          <a:solidFill>
                            <a:srgbClr val="000000"/>
                          </a:solidFill>
                          <a:latin typeface="Arial"/>
                        </a:rPr>
                        <a:t>presentation</a:t>
                      </a:r>
                      <a:r>
                        <a:rPr lang="nl-NL" sz="800" b="0" i="0" u="none" strike="noStrike" noProof="0">
                          <a:solidFill>
                            <a:srgbClr val="000000"/>
                          </a:solidFill>
                          <a:latin typeface="Arial"/>
                        </a:rPr>
                        <a:t> was </a:t>
                      </a:r>
                      <a:r>
                        <a:rPr lang="nl-NL" sz="800" b="0" i="0" u="none" strike="noStrike" noProof="0" err="1">
                          <a:solidFill>
                            <a:srgbClr val="000000"/>
                          </a:solidFill>
                          <a:latin typeface="Arial"/>
                        </a:rPr>
                        <a:t>clear</a:t>
                      </a:r>
                      <a:r>
                        <a:rPr lang="nl-NL" sz="800" b="0" i="0" u="none" strike="noStrike" noProof="0">
                          <a:solidFill>
                            <a:srgbClr val="000000"/>
                          </a:solidFill>
                          <a:latin typeface="Arial"/>
                        </a:rPr>
                        <a:t> </a:t>
                      </a:r>
                      <a:r>
                        <a:rPr lang="nl-NL" sz="800" b="0" i="0" u="none" strike="noStrike" noProof="0" err="1">
                          <a:solidFill>
                            <a:srgbClr val="000000"/>
                          </a:solidFill>
                          <a:latin typeface="Arial"/>
                        </a:rPr>
                        <a:t>and</a:t>
                      </a:r>
                      <a:r>
                        <a:rPr lang="nl-NL" sz="800" b="0" i="0" u="none" strike="noStrike" noProof="0">
                          <a:solidFill>
                            <a:srgbClr val="000000"/>
                          </a:solidFill>
                          <a:latin typeface="Arial"/>
                        </a:rPr>
                        <a:t> easy </a:t>
                      </a:r>
                      <a:r>
                        <a:rPr lang="nl-NL" sz="800" b="0" i="0" u="none" strike="noStrike" noProof="0" err="1">
                          <a:solidFill>
                            <a:srgbClr val="000000"/>
                          </a:solidFill>
                          <a:latin typeface="Arial"/>
                        </a:rPr>
                        <a:t>to</a:t>
                      </a:r>
                      <a:r>
                        <a:rPr lang="nl-NL" sz="800" b="0" i="0" u="none" strike="noStrike" noProof="0">
                          <a:solidFill>
                            <a:srgbClr val="000000"/>
                          </a:solidFill>
                          <a:latin typeface="Arial"/>
                        </a:rPr>
                        <a:t> </a:t>
                      </a:r>
                      <a:r>
                        <a:rPr lang="nl-NL" sz="800" b="0" i="0" u="none" strike="noStrike" noProof="0" err="1">
                          <a:solidFill>
                            <a:srgbClr val="000000"/>
                          </a:solidFill>
                          <a:latin typeface="Arial"/>
                        </a:rPr>
                        <a:t>read</a:t>
                      </a:r>
                      <a:r>
                        <a:rPr lang="nl-NL" sz="800" b="0" i="0" u="none" strike="noStrike" noProof="0">
                          <a:solidFill>
                            <a:srgbClr val="000000"/>
                          </a:solidFill>
                          <a:latin typeface="Arial"/>
                        </a:rPr>
                        <a:t>.</a:t>
                      </a:r>
                      <a:endParaRPr lang="nl-NL"/>
                    </a:p>
                    <a:p>
                      <a:pPr lvl="0" algn="l">
                        <a:lnSpc>
                          <a:spcPct val="100000"/>
                        </a:lnSpc>
                        <a:spcBef>
                          <a:spcPts val="0"/>
                        </a:spcBef>
                        <a:spcAft>
                          <a:spcPts val="0"/>
                        </a:spcAft>
                        <a:buNone/>
                      </a:pPr>
                      <a:endParaRPr lang="nl-NL" sz="800" b="0" i="0" u="none" strike="noStrike" noProof="0">
                        <a:solidFill>
                          <a:srgbClr val="000000"/>
                        </a:solidFill>
                        <a:latin typeface="Arial"/>
                      </a:endParaRPr>
                    </a:p>
                    <a:p>
                      <a:pPr lvl="0" algn="l">
                        <a:lnSpc>
                          <a:spcPct val="100000"/>
                        </a:lnSpc>
                        <a:spcBef>
                          <a:spcPts val="0"/>
                        </a:spcBef>
                        <a:spcAft>
                          <a:spcPts val="0"/>
                        </a:spcAft>
                        <a:buNone/>
                      </a:pPr>
                      <a:r>
                        <a:rPr lang="nl-NL" sz="800" b="0" i="0" u="none" strike="noStrike" noProof="0">
                          <a:solidFill>
                            <a:srgbClr val="000000"/>
                          </a:solidFill>
                          <a:latin typeface="Arial"/>
                        </a:rPr>
                        <a:t>I </a:t>
                      </a:r>
                      <a:r>
                        <a:rPr lang="nl-NL" sz="800" b="0" i="0" u="none" strike="noStrike" noProof="0" err="1">
                          <a:solidFill>
                            <a:srgbClr val="000000"/>
                          </a:solidFill>
                          <a:latin typeface="Arial"/>
                        </a:rPr>
                        <a:t>brought</a:t>
                      </a:r>
                      <a:r>
                        <a:rPr lang="nl-NL" sz="800" b="0" i="0" u="none" strike="noStrike" noProof="0">
                          <a:solidFill>
                            <a:srgbClr val="000000"/>
                          </a:solidFill>
                          <a:latin typeface="Arial"/>
                        </a:rPr>
                        <a:t> issue to standup sessions.</a:t>
                      </a:r>
                    </a:p>
                    <a:p>
                      <a:pPr lvl="0" algn="l">
                        <a:lnSpc>
                          <a:spcPct val="100000"/>
                        </a:lnSpc>
                        <a:spcBef>
                          <a:spcPts val="0"/>
                        </a:spcBef>
                        <a:spcAft>
                          <a:spcPts val="0"/>
                        </a:spcAft>
                        <a:buNone/>
                      </a:pPr>
                      <a:br>
                        <a:rPr lang="en-US"/>
                      </a:br>
                      <a:endParaRPr lang="nl-NL"/>
                    </a:p>
                    <a:p>
                      <a:pPr lvl="0">
                        <a:buNone/>
                      </a:pPr>
                      <a:endParaRPr lang="nl-NL" sz="800"/>
                    </a:p>
                  </a:txBody>
                  <a:tcPr>
                    <a:solidFill>
                      <a:srgbClr val="FEF3CD"/>
                    </a:solidFill>
                  </a:tcPr>
                </a:tc>
                <a:tc>
                  <a:txBody>
                    <a:bodyPr/>
                    <a:lstStyle/>
                    <a:p>
                      <a:pPr lvl="0" algn="l">
                        <a:lnSpc>
                          <a:spcPct val="100000"/>
                        </a:lnSpc>
                        <a:spcBef>
                          <a:spcPts val="0"/>
                        </a:spcBef>
                        <a:spcAft>
                          <a:spcPts val="0"/>
                        </a:spcAft>
                        <a:buNone/>
                      </a:pPr>
                      <a:r>
                        <a:rPr lang="nl-NL" sz="800" b="0" i="0" u="none" strike="noStrike" noProof="0"/>
                        <a:t>In </a:t>
                      </a:r>
                      <a:r>
                        <a:rPr lang="nl-NL" sz="800" b="0" i="0" u="none" strike="noStrike" noProof="0" err="1"/>
                        <a:t>our</a:t>
                      </a:r>
                      <a:r>
                        <a:rPr lang="nl-NL" sz="800" b="0" i="0" u="none" strike="noStrike" noProof="0"/>
                        <a:t> </a:t>
                      </a:r>
                      <a:r>
                        <a:rPr lang="nl-NL" sz="800" b="0" i="0" u="none" strike="noStrike" noProof="0">
                          <a:hlinkClick r:id="rId4"/>
                        </a:rPr>
                        <a:t>presentation</a:t>
                      </a:r>
                      <a:r>
                        <a:rPr lang="nl-NL" sz="800" b="0" i="0" u="none" strike="noStrike" noProof="0"/>
                        <a:t>, me </a:t>
                      </a:r>
                      <a:r>
                        <a:rPr lang="nl-NL" sz="800" b="0" i="0" u="none" strike="noStrike" noProof="0" err="1"/>
                        <a:t>and</a:t>
                      </a:r>
                      <a:r>
                        <a:rPr lang="nl-NL" sz="800" b="0" i="0" u="none" strike="noStrike" noProof="0"/>
                        <a:t> </a:t>
                      </a:r>
                      <a:r>
                        <a:rPr lang="nl-NL" sz="800" b="0" i="0" u="none" strike="noStrike" noProof="0" err="1"/>
                        <a:t>my</a:t>
                      </a:r>
                      <a:r>
                        <a:rPr lang="nl-NL" sz="800" b="0" i="0" u="none" strike="noStrike" noProof="0"/>
                        <a:t> team </a:t>
                      </a:r>
                      <a:r>
                        <a:rPr lang="nl-NL" sz="800" b="0" i="0" u="none" strike="noStrike" noProof="0" err="1"/>
                        <a:t>clearly</a:t>
                      </a:r>
                      <a:r>
                        <a:rPr lang="nl-NL" sz="800" b="0" i="0" u="none" strike="noStrike" noProof="0"/>
                        <a:t> </a:t>
                      </a:r>
                      <a:r>
                        <a:rPr lang="nl-NL" sz="800" b="0" i="0" u="none" strike="noStrike" noProof="0" err="1"/>
                        <a:t>explained</a:t>
                      </a:r>
                      <a:r>
                        <a:rPr lang="nl-NL" sz="800" b="0" i="0" u="none" strike="noStrike" noProof="0"/>
                        <a:t>: - details </a:t>
                      </a:r>
                      <a:r>
                        <a:rPr lang="nl-NL" sz="800" b="0" i="0" u="none" strike="noStrike" noProof="0" err="1"/>
                        <a:t>such</a:t>
                      </a:r>
                      <a:r>
                        <a:rPr lang="nl-NL" sz="800" b="0" i="0" u="none" strike="noStrike" noProof="0"/>
                        <a:t> as data </a:t>
                      </a:r>
                      <a:r>
                        <a:rPr lang="nl-NL" sz="800" b="0" i="0" u="none" strike="noStrike" noProof="0" err="1"/>
                        <a:t>collection</a:t>
                      </a:r>
                      <a:r>
                        <a:rPr lang="nl-NL" sz="800" b="0" i="0" u="none" strike="noStrike" noProof="0"/>
                        <a:t> </a:t>
                      </a:r>
                      <a:r>
                        <a:rPr lang="nl-NL" sz="800" b="0" i="0" u="none" strike="noStrike" noProof="0" err="1"/>
                        <a:t>and</a:t>
                      </a:r>
                      <a:r>
                        <a:rPr lang="nl-NL" sz="800" b="0" i="0" u="none" strike="noStrike" noProof="0"/>
                        <a:t> preprocessing (slides 5-10) </a:t>
                      </a:r>
                      <a:endParaRPr lang="nl-NL"/>
                    </a:p>
                    <a:p>
                      <a:pPr lvl="0" algn="l">
                        <a:lnSpc>
                          <a:spcPct val="100000"/>
                        </a:lnSpc>
                        <a:spcBef>
                          <a:spcPts val="0"/>
                        </a:spcBef>
                        <a:spcAft>
                          <a:spcPts val="0"/>
                        </a:spcAft>
                        <a:buNone/>
                      </a:pPr>
                      <a:r>
                        <a:rPr lang="nl-NL" sz="800" b="0" i="0" u="none" strike="noStrike" noProof="0"/>
                        <a:t>- </a:t>
                      </a:r>
                      <a:r>
                        <a:rPr lang="nl-NL" sz="800" b="0" i="0" u="none" strike="noStrike" noProof="0" err="1"/>
                        <a:t>algorithms</a:t>
                      </a:r>
                      <a:r>
                        <a:rPr lang="nl-NL" sz="800" b="0" i="0" u="none" strike="noStrike" noProof="0"/>
                        <a:t>, </a:t>
                      </a:r>
                      <a:r>
                        <a:rPr lang="nl-NL" sz="800" b="0" i="0" u="none" strike="noStrike" noProof="0" err="1"/>
                        <a:t>for</a:t>
                      </a:r>
                      <a:r>
                        <a:rPr lang="nl-NL" sz="800" b="0" i="0" u="none" strike="noStrike" noProof="0"/>
                        <a:t> </a:t>
                      </a:r>
                      <a:r>
                        <a:rPr lang="nl-NL" sz="800" b="0" i="0" u="none" strike="noStrike" noProof="0" err="1"/>
                        <a:t>our</a:t>
                      </a:r>
                      <a:r>
                        <a:rPr lang="nl-NL" sz="800" b="0" i="0" u="none" strike="noStrike" noProof="0"/>
                        <a:t> </a:t>
                      </a:r>
                      <a:r>
                        <a:rPr lang="nl-NL" sz="800" b="0" i="0" u="none" strike="noStrike" noProof="0" err="1"/>
                        <a:t>models</a:t>
                      </a:r>
                      <a:r>
                        <a:rPr lang="nl-NL" sz="800" b="0" i="0" u="none" strike="noStrike" noProof="0"/>
                        <a:t> </a:t>
                      </a:r>
                      <a:r>
                        <a:rPr lang="nl-NL" sz="800" b="0" i="0" u="none" strike="noStrike" noProof="0" err="1"/>
                        <a:t>and</a:t>
                      </a:r>
                      <a:r>
                        <a:rPr lang="nl-NL" sz="800" b="0" i="0" u="none" strike="noStrike" noProof="0"/>
                        <a:t> </a:t>
                      </a:r>
                      <a:r>
                        <a:rPr lang="nl-NL" sz="800" b="0" i="0" u="none" strike="noStrike" noProof="0" err="1"/>
                        <a:t>the</a:t>
                      </a:r>
                      <a:r>
                        <a:rPr lang="nl-NL" sz="800" b="0" i="0" u="none" strike="noStrike" noProof="0"/>
                        <a:t> Speech-</a:t>
                      </a:r>
                      <a:r>
                        <a:rPr lang="nl-NL" sz="800" b="0" i="0" u="none" strike="noStrike" noProof="0" err="1"/>
                        <a:t>to</a:t>
                      </a:r>
                      <a:r>
                        <a:rPr lang="nl-NL" sz="800" b="0" i="0" u="none" strike="noStrike" noProof="0"/>
                        <a:t>-</a:t>
                      </a:r>
                      <a:r>
                        <a:rPr lang="nl-NL" sz="800" b="0" i="0" u="none" strike="noStrike" noProof="0" err="1"/>
                        <a:t>Text</a:t>
                      </a:r>
                      <a:r>
                        <a:rPr lang="nl-NL" sz="800" b="0" i="0" u="none" strike="noStrike" noProof="0"/>
                        <a:t> pipeline (slides 11-13 </a:t>
                      </a:r>
                      <a:r>
                        <a:rPr lang="nl-NL" sz="800" b="0" i="0" u="none" strike="noStrike" noProof="0" err="1"/>
                        <a:t>and</a:t>
                      </a:r>
                      <a:r>
                        <a:rPr lang="nl-NL" sz="800" b="0" i="0" u="none" strike="noStrike" noProof="0"/>
                        <a:t> 19-23) </a:t>
                      </a:r>
                      <a:endParaRPr lang="nl-NL"/>
                    </a:p>
                    <a:p>
                      <a:pPr lvl="0" algn="l">
                        <a:lnSpc>
                          <a:spcPct val="100000"/>
                        </a:lnSpc>
                        <a:spcBef>
                          <a:spcPts val="0"/>
                        </a:spcBef>
                        <a:spcAft>
                          <a:spcPts val="0"/>
                        </a:spcAft>
                        <a:buNone/>
                      </a:pPr>
                      <a:r>
                        <a:rPr lang="nl-NL" sz="800" b="0" i="0" u="none" strike="noStrike" noProof="0"/>
                        <a:t>- Evaluation </a:t>
                      </a:r>
                      <a:r>
                        <a:rPr lang="nl-NL" sz="800" b="0" i="0" u="none" strike="noStrike" noProof="0" err="1"/>
                        <a:t>and</a:t>
                      </a:r>
                      <a:r>
                        <a:rPr lang="nl-NL" sz="800" b="0" i="0" u="none" strike="noStrike" noProof="0"/>
                        <a:t> error analysis </a:t>
                      </a:r>
                      <a:r>
                        <a:rPr lang="nl-NL" sz="800" b="0" i="0" u="none" strike="noStrike" noProof="0" err="1"/>
                        <a:t>for</a:t>
                      </a:r>
                      <a:r>
                        <a:rPr lang="nl-NL" sz="800" b="0" i="0" u="none" strike="noStrike" noProof="0"/>
                        <a:t> </a:t>
                      </a:r>
                      <a:r>
                        <a:rPr lang="nl-NL" sz="800" b="0" i="0" u="none" strike="noStrike" noProof="0" err="1"/>
                        <a:t>our</a:t>
                      </a:r>
                      <a:r>
                        <a:rPr lang="nl-NL" sz="800" b="0" i="0" u="none" strike="noStrike" noProof="0"/>
                        <a:t> model </a:t>
                      </a:r>
                      <a:r>
                        <a:rPr lang="nl-NL" sz="800" b="0" i="0" u="none" strike="noStrike" noProof="0" err="1"/>
                        <a:t>and</a:t>
                      </a:r>
                      <a:r>
                        <a:rPr lang="nl-NL" sz="800" b="0" i="0" u="none" strike="noStrike" noProof="0"/>
                        <a:t> STT pipeline (slides 14-17 </a:t>
                      </a:r>
                      <a:r>
                        <a:rPr lang="nl-NL" sz="800" b="0" i="0" u="none" strike="noStrike" noProof="0" err="1"/>
                        <a:t>and</a:t>
                      </a:r>
                      <a:r>
                        <a:rPr lang="nl-NL" sz="800" b="0" i="0" u="none" strike="noStrike" noProof="0"/>
                        <a:t> 24-25)</a:t>
                      </a:r>
                      <a:endParaRPr lang="nl-NL"/>
                    </a:p>
                  </a:txBody>
                  <a:tcPr>
                    <a:solidFill>
                      <a:srgbClr val="D2F1DB"/>
                    </a:solidFill>
                  </a:tcPr>
                </a:tc>
                <a:tc>
                  <a:txBody>
                    <a:bodyPr/>
                    <a:lstStyle/>
                    <a:p>
                      <a:pPr lvl="0">
                        <a:buNone/>
                      </a:pPr>
                      <a:r>
                        <a:rPr lang="nl-NL" sz="800" b="0" i="0" u="none" strike="noStrike" noProof="0"/>
                        <a:t>Me </a:t>
                      </a:r>
                      <a:r>
                        <a:rPr lang="nl-NL" sz="800" b="0" i="0" u="none" strike="noStrike" noProof="0" err="1"/>
                        <a:t>and</a:t>
                      </a:r>
                      <a:r>
                        <a:rPr lang="nl-NL" sz="800" b="0" i="0" u="none" strike="noStrike" noProof="0"/>
                        <a:t> </a:t>
                      </a:r>
                      <a:r>
                        <a:rPr lang="nl-NL" sz="800" b="0" i="0" u="none" strike="noStrike" noProof="0" err="1"/>
                        <a:t>my</a:t>
                      </a:r>
                      <a:r>
                        <a:rPr lang="nl-NL" sz="800" b="0" i="0" u="none" strike="noStrike" noProof="0"/>
                        <a:t> </a:t>
                      </a:r>
                      <a:r>
                        <a:rPr lang="nl-NL" sz="800" b="0" i="0" u="none" strike="noStrike" noProof="0" err="1"/>
                        <a:t>presented</a:t>
                      </a:r>
                      <a:r>
                        <a:rPr lang="nl-NL" sz="800" b="0" i="0" u="none" strike="noStrike" noProof="0"/>
                        <a:t> 3 </a:t>
                      </a:r>
                      <a:r>
                        <a:rPr lang="nl-NL" sz="800" b="0" i="0" u="none" strike="noStrike" noProof="0" err="1"/>
                        <a:t>Kaggle</a:t>
                      </a:r>
                      <a:r>
                        <a:rPr lang="nl-NL" sz="800" b="0" i="0" u="none" strike="noStrike" noProof="0"/>
                        <a:t> </a:t>
                      </a:r>
                      <a:r>
                        <a:rPr lang="nl-NL" sz="800" b="0" i="0" u="none" strike="noStrike" noProof="0" err="1"/>
                        <a:t>submissions</a:t>
                      </a:r>
                      <a:r>
                        <a:rPr lang="nl-NL" sz="800" b="0" i="0" u="none" strike="noStrike" noProof="0"/>
                        <a:t> </a:t>
                      </a:r>
                      <a:r>
                        <a:rPr lang="nl-NL" sz="800" b="0" i="0" u="none" strike="noStrike" noProof="0" err="1"/>
                        <a:t>our</a:t>
                      </a:r>
                      <a:r>
                        <a:rPr lang="nl-NL" sz="800" b="0" i="0" u="none" strike="noStrike" noProof="0"/>
                        <a:t> best </a:t>
                      </a:r>
                      <a:r>
                        <a:rPr lang="nl-NL" sz="800" b="0" i="0" u="none" strike="noStrike" noProof="0" err="1"/>
                        <a:t>submission</a:t>
                      </a:r>
                      <a:r>
                        <a:rPr lang="nl-NL" sz="800" b="0" i="0" u="none" strike="noStrike" noProof="0"/>
                        <a:t> </a:t>
                      </a:r>
                      <a:r>
                        <a:rPr lang="nl-NL" sz="800" b="0" i="0" u="none" strike="noStrike" noProof="0" err="1"/>
                        <a:t>and</a:t>
                      </a:r>
                      <a:r>
                        <a:rPr lang="nl-NL" sz="800" b="0" i="0" u="none" strike="noStrike" noProof="0"/>
                        <a:t> 2 </a:t>
                      </a:r>
                      <a:r>
                        <a:rPr lang="nl-NL" sz="800" b="0" i="0" u="none" strike="noStrike" noProof="0" err="1"/>
                        <a:t>other</a:t>
                      </a:r>
                      <a:r>
                        <a:rPr lang="nl-NL" sz="800" b="0" i="0" u="none" strike="noStrike" noProof="0"/>
                        <a:t> </a:t>
                      </a:r>
                      <a:r>
                        <a:rPr lang="nl-NL" sz="800" b="0" i="0" u="none" strike="noStrike" noProof="0" err="1"/>
                        <a:t>iterations</a:t>
                      </a:r>
                      <a:r>
                        <a:rPr lang="nl-NL" sz="800" b="0" i="0" u="none" strike="noStrike" noProof="0"/>
                        <a:t> </a:t>
                      </a:r>
                      <a:r>
                        <a:rPr lang="nl-NL" sz="800" b="0" i="0" u="none" strike="noStrike" noProof="0" err="1"/>
                        <a:t>that</a:t>
                      </a:r>
                      <a:r>
                        <a:rPr lang="nl-NL" sz="800" b="0" i="0" u="none" strike="noStrike" noProof="0"/>
                        <a:t> led </a:t>
                      </a:r>
                      <a:r>
                        <a:rPr lang="nl-NL" sz="800" b="0" i="0" u="none" strike="noStrike" noProof="0" err="1"/>
                        <a:t>to</a:t>
                      </a:r>
                      <a:r>
                        <a:rPr lang="nl-NL" sz="800" b="0" i="0" u="none" strike="noStrike" noProof="0"/>
                        <a:t> </a:t>
                      </a:r>
                      <a:r>
                        <a:rPr lang="nl-NL" sz="800" b="0" i="0" u="none" strike="noStrike" noProof="0" err="1"/>
                        <a:t>it</a:t>
                      </a:r>
                      <a:r>
                        <a:rPr lang="nl-NL" sz="800" b="0" i="0" u="none" strike="noStrike" noProof="0"/>
                        <a:t>) as </a:t>
                      </a:r>
                      <a:r>
                        <a:rPr lang="nl-NL" sz="800" b="0" i="0" u="none" strike="noStrike" noProof="0" err="1"/>
                        <a:t>can</a:t>
                      </a:r>
                      <a:r>
                        <a:rPr lang="nl-NL" sz="800" b="0" i="0" u="none" strike="noStrike" noProof="0"/>
                        <a:t> </a:t>
                      </a:r>
                      <a:r>
                        <a:rPr lang="nl-NL" sz="800" b="0" i="0" u="none" strike="noStrike" noProof="0" err="1"/>
                        <a:t>be</a:t>
                      </a:r>
                      <a:r>
                        <a:rPr lang="nl-NL" sz="800" b="0" i="0" u="none" strike="noStrike" noProof="0"/>
                        <a:t> found in slides 11-17 of </a:t>
                      </a:r>
                      <a:r>
                        <a:rPr lang="nl-NL" sz="800" b="0" i="0" u="none" strike="noStrike" noProof="0" err="1"/>
                        <a:t>our</a:t>
                      </a:r>
                      <a:r>
                        <a:rPr lang="nl-NL" sz="800" b="0" i="0" u="none" strike="noStrike" noProof="0"/>
                        <a:t> </a:t>
                      </a:r>
                      <a:r>
                        <a:rPr lang="nl-NL" sz="800" b="0" i="0" u="none" strike="noStrike" noProof="0">
                          <a:hlinkClick r:id="rId4"/>
                        </a:rPr>
                        <a:t>presentation</a:t>
                      </a:r>
                      <a:r>
                        <a:rPr lang="nl-NL" sz="800" b="0" i="0" u="none" strike="noStrike" noProof="0"/>
                        <a:t>.</a:t>
                      </a:r>
                      <a:endParaRPr lang="nl-NL"/>
                    </a:p>
                    <a:p>
                      <a:pPr lvl="0">
                        <a:buNone/>
                      </a:pPr>
                      <a:endParaRPr lang="nl-NL" sz="800" b="0" i="0" u="none" strike="noStrike" noProof="0"/>
                    </a:p>
                    <a:p>
                      <a:pPr lvl="0">
                        <a:buNone/>
                      </a:pPr>
                      <a:r>
                        <a:rPr lang="nl-NL" sz="800" b="0" i="0" u="none" strike="noStrike" noProof="0"/>
                        <a:t> </a:t>
                      </a:r>
                      <a:r>
                        <a:rPr lang="nl-NL" sz="800" b="0" i="0" u="none" strike="noStrike" noProof="0" err="1"/>
                        <a:t>Furthermore</a:t>
                      </a:r>
                      <a:r>
                        <a:rPr lang="nl-NL" sz="800" b="0" i="0" u="none" strike="noStrike" noProof="0"/>
                        <a:t>, we </a:t>
                      </a:r>
                      <a:r>
                        <a:rPr lang="nl-NL" sz="800" b="0" i="0" u="none" strike="noStrike" noProof="0" err="1"/>
                        <a:t>specifically</a:t>
                      </a:r>
                      <a:r>
                        <a:rPr lang="nl-NL" sz="800" b="0" i="0" u="none" strike="noStrike" noProof="0"/>
                        <a:t> </a:t>
                      </a:r>
                      <a:r>
                        <a:rPr lang="nl-NL" sz="800" b="0" i="0" u="none" strike="noStrike" noProof="0" err="1"/>
                        <a:t>discussed</a:t>
                      </a:r>
                      <a:r>
                        <a:rPr lang="nl-NL" sz="800" b="0" i="0" u="none" strike="noStrike" noProof="0"/>
                        <a:t> </a:t>
                      </a:r>
                      <a:r>
                        <a:rPr lang="nl-NL" sz="800" b="0" i="0" u="none" strike="noStrike" noProof="0" err="1"/>
                        <a:t>whether</a:t>
                      </a:r>
                      <a:r>
                        <a:rPr lang="nl-NL" sz="800" b="0" i="0" u="none" strike="noStrike" noProof="0"/>
                        <a:t> or </a:t>
                      </a:r>
                      <a:r>
                        <a:rPr lang="nl-NL" sz="800" b="0" i="0" u="none" strike="noStrike" noProof="0" err="1"/>
                        <a:t>not</a:t>
                      </a:r>
                      <a:r>
                        <a:rPr lang="nl-NL" sz="800" b="0" i="0" u="none" strike="noStrike" noProof="0"/>
                        <a:t> </a:t>
                      </a:r>
                      <a:r>
                        <a:rPr lang="nl-NL" sz="800" b="0" i="0" u="none" strike="noStrike" noProof="0" err="1"/>
                        <a:t>the</a:t>
                      </a:r>
                      <a:r>
                        <a:rPr lang="nl-NL" sz="800" b="0" i="0" u="none" strike="noStrike" noProof="0"/>
                        <a:t> </a:t>
                      </a:r>
                      <a:r>
                        <a:rPr lang="nl-NL" sz="800" b="0" i="0" u="none" strike="noStrike" noProof="0" err="1"/>
                        <a:t>results</a:t>
                      </a:r>
                      <a:r>
                        <a:rPr lang="nl-NL" sz="800" b="0" i="0" u="none" strike="noStrike" noProof="0"/>
                        <a:t> of </a:t>
                      </a:r>
                      <a:r>
                        <a:rPr lang="nl-NL" sz="800" b="0" i="0" u="none" strike="noStrike" noProof="0" err="1"/>
                        <a:t>the</a:t>
                      </a:r>
                      <a:r>
                        <a:rPr lang="nl-NL" sz="800" b="0" i="0" u="none" strike="noStrike" noProof="0"/>
                        <a:t> </a:t>
                      </a:r>
                      <a:r>
                        <a:rPr lang="nl-NL" sz="800" b="0" i="0" u="none" strike="noStrike" noProof="0" err="1"/>
                        <a:t>iterations</a:t>
                      </a:r>
                      <a:r>
                        <a:rPr lang="nl-NL" sz="800" b="0" i="0" u="none" strike="noStrike" noProof="0"/>
                        <a:t> </a:t>
                      </a:r>
                      <a:r>
                        <a:rPr lang="nl-NL" sz="800" b="0" i="0" u="none" strike="noStrike" noProof="0" err="1"/>
                        <a:t>matched</a:t>
                      </a:r>
                      <a:r>
                        <a:rPr lang="nl-NL" sz="800" b="0" i="0" u="none" strike="noStrike" noProof="0"/>
                        <a:t> </a:t>
                      </a:r>
                      <a:r>
                        <a:rPr lang="nl-NL" sz="800" b="0" i="0" u="none" strike="noStrike" noProof="0" err="1"/>
                        <a:t>our</a:t>
                      </a:r>
                      <a:r>
                        <a:rPr lang="nl-NL" sz="800" b="0" i="0" u="none" strike="noStrike" noProof="0"/>
                        <a:t> </a:t>
                      </a:r>
                      <a:r>
                        <a:rPr lang="nl-NL" sz="800" b="0" i="0" u="none" strike="noStrike" noProof="0" err="1"/>
                        <a:t>expectations</a:t>
                      </a:r>
                      <a:r>
                        <a:rPr lang="nl-NL" sz="800" b="0" i="0" u="none" strike="noStrike" noProof="0"/>
                        <a:t> as </a:t>
                      </a:r>
                      <a:r>
                        <a:rPr lang="nl-NL" sz="800" b="0" i="0" u="none" strike="noStrike" noProof="0" err="1"/>
                        <a:t>can</a:t>
                      </a:r>
                      <a:r>
                        <a:rPr lang="nl-NL" sz="800" b="0" i="0" u="none" strike="noStrike" noProof="0"/>
                        <a:t> </a:t>
                      </a:r>
                      <a:r>
                        <a:rPr lang="nl-NL" sz="800" b="0" i="0" u="none" strike="noStrike" noProof="0" err="1"/>
                        <a:t>be</a:t>
                      </a:r>
                      <a:r>
                        <a:rPr lang="nl-NL" sz="800" b="0" i="0" u="none" strike="noStrike" noProof="0"/>
                        <a:t> </a:t>
                      </a:r>
                      <a:r>
                        <a:rPr lang="nl-NL" sz="800" b="0" i="0" u="none" strike="noStrike" noProof="0" err="1"/>
                        <a:t>seen</a:t>
                      </a:r>
                      <a:r>
                        <a:rPr lang="nl-NL" sz="800" b="0" i="0" u="none" strike="noStrike" noProof="0"/>
                        <a:t> in slide 13 </a:t>
                      </a:r>
                      <a:r>
                        <a:rPr lang="nl-NL" sz="800" b="0" i="0" u="none" strike="noStrike" noProof="0" err="1"/>
                        <a:t>where</a:t>
                      </a:r>
                      <a:r>
                        <a:rPr lang="nl-NL" sz="800" b="0" i="0" u="none" strike="noStrike" noProof="0"/>
                        <a:t> we made a </a:t>
                      </a:r>
                      <a:r>
                        <a:rPr lang="nl-NL" sz="800" b="0" i="0" u="none" strike="noStrike" noProof="0" err="1"/>
                        <a:t>scheme</a:t>
                      </a:r>
                      <a:r>
                        <a:rPr lang="nl-NL" sz="800" b="0" i="0" u="none" strike="noStrike" noProof="0"/>
                        <a:t> </a:t>
                      </a:r>
                      <a:r>
                        <a:rPr lang="nl-NL" sz="800" b="0" i="0" u="none" strike="noStrike" noProof="0" err="1"/>
                        <a:t>to</a:t>
                      </a:r>
                      <a:r>
                        <a:rPr lang="nl-NL" sz="800" b="0" i="0" u="none" strike="noStrike" noProof="0"/>
                        <a:t> </a:t>
                      </a:r>
                      <a:r>
                        <a:rPr lang="nl-NL" sz="800" b="0" i="0" u="none" strike="noStrike" noProof="0" err="1"/>
                        <a:t>discuss</a:t>
                      </a:r>
                      <a:r>
                        <a:rPr lang="nl-NL" sz="800" b="0" i="0" u="none" strike="noStrike" noProof="0"/>
                        <a:t> </a:t>
                      </a:r>
                      <a:r>
                        <a:rPr lang="nl-NL" sz="800" b="0" i="0" u="none" strike="noStrike" noProof="0" err="1"/>
                        <a:t>the</a:t>
                      </a:r>
                      <a:r>
                        <a:rPr lang="nl-NL" sz="800" b="0" i="0" u="none" strike="noStrike" noProof="0"/>
                        <a:t> model </a:t>
                      </a:r>
                      <a:r>
                        <a:rPr lang="nl-NL" sz="800" b="0" i="0" u="none" strike="noStrike" noProof="0" err="1"/>
                        <a:t>iterations</a:t>
                      </a:r>
                      <a:endParaRPr lang="nl-NL"/>
                    </a:p>
                  </a:txBody>
                  <a:tcPr>
                    <a:solidFill>
                      <a:srgbClr val="DCF1F5"/>
                    </a:solidFill>
                  </a:tcPr>
                </a:tc>
                <a:tc>
                  <a:txBody>
                    <a:bodyPr/>
                    <a:lstStyle/>
                    <a:p>
                      <a:pPr marL="0" lvl="0" indent="0">
                        <a:buNone/>
                      </a:pPr>
                      <a:r>
                        <a:rPr lang="nl-NL" sz="800" b="0" i="0" u="none" strike="noStrike" noProof="0">
                          <a:solidFill>
                            <a:srgbClr val="000000"/>
                          </a:solidFill>
                        </a:rPr>
                        <a:t>Me </a:t>
                      </a:r>
                      <a:r>
                        <a:rPr lang="nl-NL" sz="800" b="0" i="0" u="none" strike="noStrike" noProof="0" err="1">
                          <a:solidFill>
                            <a:srgbClr val="000000"/>
                          </a:solidFill>
                        </a:rPr>
                        <a:t>and</a:t>
                      </a:r>
                      <a:r>
                        <a:rPr lang="nl-NL" sz="800" b="0" i="0" u="none" strike="noStrike" noProof="0">
                          <a:solidFill>
                            <a:srgbClr val="000000"/>
                          </a:solidFill>
                        </a:rPr>
                        <a:t> </a:t>
                      </a:r>
                      <a:r>
                        <a:rPr lang="nl-NL" sz="800" b="0" i="0" u="none" strike="noStrike" noProof="0" err="1">
                          <a:solidFill>
                            <a:srgbClr val="000000"/>
                          </a:solidFill>
                        </a:rPr>
                        <a:t>my</a:t>
                      </a:r>
                      <a:r>
                        <a:rPr lang="nl-NL" sz="800" b="0" i="0" u="none" strike="noStrike" noProof="0">
                          <a:solidFill>
                            <a:srgbClr val="000000"/>
                          </a:solidFill>
                        </a:rPr>
                        <a:t> team </a:t>
                      </a:r>
                      <a:r>
                        <a:rPr lang="nl-NL" sz="800" b="0" i="0" u="none" strike="noStrike" noProof="0" err="1">
                          <a:solidFill>
                            <a:srgbClr val="000000"/>
                          </a:solidFill>
                        </a:rPr>
                        <a:t>presented</a:t>
                      </a:r>
                      <a:r>
                        <a:rPr lang="nl-NL" sz="800" b="0" i="0" u="none" strike="noStrike" noProof="0">
                          <a:solidFill>
                            <a:srgbClr val="000000"/>
                          </a:solidFill>
                        </a:rPr>
                        <a:t> 3 </a:t>
                      </a:r>
                      <a:r>
                        <a:rPr lang="nl-NL" sz="800" b="0" i="0" u="none" strike="noStrike" noProof="0" err="1">
                          <a:solidFill>
                            <a:srgbClr val="000000"/>
                          </a:solidFill>
                        </a:rPr>
                        <a:t>Kaggle</a:t>
                      </a:r>
                      <a:r>
                        <a:rPr lang="nl-NL" sz="800" b="0" i="0" u="none" strike="noStrike" noProof="0">
                          <a:solidFill>
                            <a:srgbClr val="000000"/>
                          </a:solidFill>
                        </a:rPr>
                        <a:t> </a:t>
                      </a:r>
                      <a:r>
                        <a:rPr lang="nl-NL" sz="800" b="0" i="0" u="none" strike="noStrike" noProof="0" err="1">
                          <a:solidFill>
                            <a:srgbClr val="000000"/>
                          </a:solidFill>
                        </a:rPr>
                        <a:t>submissions</a:t>
                      </a:r>
                      <a:r>
                        <a:rPr lang="nl-NL" sz="800" b="0" i="0" u="none" strike="noStrike" noProof="0">
                          <a:solidFill>
                            <a:srgbClr val="000000"/>
                          </a:solidFill>
                        </a:rPr>
                        <a:t> </a:t>
                      </a:r>
                      <a:r>
                        <a:rPr lang="nl-NL" sz="800" b="0" i="0" u="none" strike="noStrike" noProof="0" err="1">
                          <a:solidFill>
                            <a:srgbClr val="000000"/>
                          </a:solidFill>
                        </a:rPr>
                        <a:t>our</a:t>
                      </a:r>
                      <a:r>
                        <a:rPr lang="nl-NL" sz="800" b="0" i="0" u="none" strike="noStrike" noProof="0">
                          <a:solidFill>
                            <a:srgbClr val="000000"/>
                          </a:solidFill>
                        </a:rPr>
                        <a:t> best </a:t>
                      </a:r>
                      <a:r>
                        <a:rPr lang="nl-NL" sz="800" b="0" i="0" u="none" strike="noStrike" noProof="0" err="1">
                          <a:solidFill>
                            <a:srgbClr val="000000"/>
                          </a:solidFill>
                        </a:rPr>
                        <a:t>submission</a:t>
                      </a:r>
                      <a:r>
                        <a:rPr lang="nl-NL" sz="800" b="0" i="0" u="none" strike="noStrike" noProof="0">
                          <a:solidFill>
                            <a:srgbClr val="000000"/>
                          </a:solidFill>
                        </a:rPr>
                        <a:t> </a:t>
                      </a:r>
                      <a:r>
                        <a:rPr lang="nl-NL" sz="800" b="0" i="0" u="none" strike="noStrike" noProof="0" err="1">
                          <a:solidFill>
                            <a:srgbClr val="000000"/>
                          </a:solidFill>
                        </a:rPr>
                        <a:t>and</a:t>
                      </a:r>
                      <a:r>
                        <a:rPr lang="nl-NL" sz="800" b="0" i="0" u="none" strike="noStrike" noProof="0">
                          <a:solidFill>
                            <a:srgbClr val="000000"/>
                          </a:solidFill>
                        </a:rPr>
                        <a:t> 2 </a:t>
                      </a:r>
                      <a:r>
                        <a:rPr lang="nl-NL" sz="800" b="0" i="0" u="none" strike="noStrike" noProof="0" err="1">
                          <a:solidFill>
                            <a:srgbClr val="000000"/>
                          </a:solidFill>
                        </a:rPr>
                        <a:t>other</a:t>
                      </a:r>
                      <a:r>
                        <a:rPr lang="nl-NL" sz="800" b="0" i="0" u="none" strike="noStrike" noProof="0">
                          <a:solidFill>
                            <a:srgbClr val="000000"/>
                          </a:solidFill>
                        </a:rPr>
                        <a:t> </a:t>
                      </a:r>
                      <a:r>
                        <a:rPr lang="nl-NL" sz="800" b="0" i="0" u="none" strike="noStrike" noProof="0" err="1">
                          <a:solidFill>
                            <a:srgbClr val="000000"/>
                          </a:solidFill>
                        </a:rPr>
                        <a:t>iterations</a:t>
                      </a:r>
                      <a:r>
                        <a:rPr lang="nl-NL" sz="800" b="0" i="0" u="none" strike="noStrike" noProof="0">
                          <a:solidFill>
                            <a:srgbClr val="000000"/>
                          </a:solidFill>
                        </a:rPr>
                        <a:t> </a:t>
                      </a:r>
                      <a:r>
                        <a:rPr lang="nl-NL" sz="800" b="0" i="0" u="none" strike="noStrike" noProof="0" err="1">
                          <a:solidFill>
                            <a:srgbClr val="000000"/>
                          </a:solidFill>
                        </a:rPr>
                        <a:t>that</a:t>
                      </a:r>
                      <a:r>
                        <a:rPr lang="nl-NL" sz="800" b="0" i="0" u="none" strike="noStrike" noProof="0">
                          <a:solidFill>
                            <a:srgbClr val="000000"/>
                          </a:solidFill>
                        </a:rPr>
                        <a:t> led </a:t>
                      </a:r>
                      <a:r>
                        <a:rPr lang="nl-NL" sz="800" b="0" i="0" u="none" strike="noStrike" noProof="0" err="1">
                          <a:solidFill>
                            <a:srgbClr val="000000"/>
                          </a:solidFill>
                        </a:rPr>
                        <a:t>to</a:t>
                      </a:r>
                      <a:r>
                        <a:rPr lang="nl-NL" sz="800" b="0" i="0" u="none" strike="noStrike" noProof="0">
                          <a:solidFill>
                            <a:srgbClr val="000000"/>
                          </a:solidFill>
                        </a:rPr>
                        <a:t> </a:t>
                      </a:r>
                      <a:r>
                        <a:rPr lang="nl-NL" sz="800" b="0" i="0" u="none" strike="noStrike" noProof="0" err="1">
                          <a:solidFill>
                            <a:srgbClr val="000000"/>
                          </a:solidFill>
                        </a:rPr>
                        <a:t>it</a:t>
                      </a:r>
                      <a:r>
                        <a:rPr lang="nl-NL" sz="800" b="0" i="0" u="none" strike="noStrike" noProof="0">
                          <a:solidFill>
                            <a:srgbClr val="000000"/>
                          </a:solidFill>
                        </a:rPr>
                        <a:t> as </a:t>
                      </a:r>
                      <a:r>
                        <a:rPr lang="nl-NL" sz="800" b="0" i="0" u="none" strike="noStrike" noProof="0" err="1">
                          <a:solidFill>
                            <a:srgbClr val="000000"/>
                          </a:solidFill>
                        </a:rPr>
                        <a:t>can</a:t>
                      </a:r>
                      <a:r>
                        <a:rPr lang="nl-NL" sz="800" b="0" i="0" u="none" strike="noStrike" noProof="0">
                          <a:solidFill>
                            <a:srgbClr val="000000"/>
                          </a:solidFill>
                        </a:rPr>
                        <a:t> </a:t>
                      </a:r>
                      <a:r>
                        <a:rPr lang="nl-NL" sz="800" b="0" i="0" u="none" strike="noStrike" noProof="0" err="1">
                          <a:solidFill>
                            <a:srgbClr val="000000"/>
                          </a:solidFill>
                        </a:rPr>
                        <a:t>be</a:t>
                      </a:r>
                      <a:r>
                        <a:rPr lang="nl-NL" sz="800" b="0" i="0" u="none" strike="noStrike" noProof="0">
                          <a:solidFill>
                            <a:srgbClr val="000000"/>
                          </a:solidFill>
                        </a:rPr>
                        <a:t> found in slides 11-17 of </a:t>
                      </a:r>
                      <a:r>
                        <a:rPr lang="nl-NL" sz="800" b="0" i="0" u="none" strike="noStrike" noProof="0" err="1">
                          <a:solidFill>
                            <a:srgbClr val="000000"/>
                          </a:solidFill>
                        </a:rPr>
                        <a:t>our</a:t>
                      </a:r>
                      <a:r>
                        <a:rPr lang="nl-NL" sz="800" b="0" i="0" u="none" strike="noStrike" noProof="0">
                          <a:solidFill>
                            <a:srgbClr val="000000"/>
                          </a:solidFill>
                        </a:rPr>
                        <a:t> </a:t>
                      </a:r>
                      <a:r>
                        <a:rPr lang="nl-NL" sz="800" b="0" i="0" u="none" strike="noStrike" noProof="0">
                          <a:solidFill>
                            <a:srgbClr val="000000"/>
                          </a:solidFill>
                          <a:hlinkClick r:id="rId4"/>
                        </a:rPr>
                        <a:t>presentation</a:t>
                      </a:r>
                      <a:r>
                        <a:rPr lang="nl-NL" sz="800" b="0" i="0" u="none" strike="noStrike" noProof="0">
                          <a:solidFill>
                            <a:srgbClr val="000000"/>
                          </a:solidFill>
                        </a:rPr>
                        <a:t>. I </a:t>
                      </a:r>
                      <a:r>
                        <a:rPr lang="nl-NL" sz="800" b="0" i="0" u="none" strike="noStrike" noProof="0" err="1">
                          <a:solidFill>
                            <a:srgbClr val="000000"/>
                          </a:solidFill>
                        </a:rPr>
                        <a:t>provided</a:t>
                      </a:r>
                      <a:r>
                        <a:rPr lang="nl-NL" sz="800" b="0" i="0" u="none" strike="noStrike" noProof="0">
                          <a:solidFill>
                            <a:srgbClr val="000000"/>
                          </a:solidFill>
                        </a:rPr>
                        <a:t> </a:t>
                      </a:r>
                      <a:r>
                        <a:rPr lang="nl-NL" sz="800" b="0" i="0" u="none" strike="noStrike" noProof="0" err="1">
                          <a:solidFill>
                            <a:srgbClr val="000000"/>
                          </a:solidFill>
                        </a:rPr>
                        <a:t>constructive</a:t>
                      </a:r>
                      <a:r>
                        <a:rPr lang="nl-NL" sz="800" b="0" i="0" u="none" strike="noStrike" noProof="0">
                          <a:solidFill>
                            <a:srgbClr val="000000"/>
                          </a:solidFill>
                        </a:rPr>
                        <a:t> feedback </a:t>
                      </a:r>
                      <a:r>
                        <a:rPr lang="nl-NL" sz="800" b="0" i="0" u="none" strike="noStrike" noProof="0" err="1">
                          <a:solidFill>
                            <a:srgbClr val="000000"/>
                          </a:solidFill>
                        </a:rPr>
                        <a:t>when</a:t>
                      </a:r>
                      <a:r>
                        <a:rPr lang="nl-NL" sz="800" b="0" i="0" u="none" strike="noStrike" noProof="0">
                          <a:solidFill>
                            <a:srgbClr val="000000"/>
                          </a:solidFill>
                        </a:rPr>
                        <a:t> </a:t>
                      </a:r>
                      <a:r>
                        <a:rPr lang="nl-NL" sz="800" b="0" i="0" u="none" strike="noStrike" noProof="0" err="1">
                          <a:solidFill>
                            <a:srgbClr val="000000"/>
                          </a:solidFill>
                        </a:rPr>
                        <a:t>filling</a:t>
                      </a:r>
                      <a:r>
                        <a:rPr lang="nl-NL" sz="800" b="0" i="0" u="none" strike="noStrike" noProof="0">
                          <a:solidFill>
                            <a:srgbClr val="000000"/>
                          </a:solidFill>
                        </a:rPr>
                        <a:t> in </a:t>
                      </a:r>
                      <a:r>
                        <a:rPr lang="nl-NL" sz="800" b="0" i="0" u="none" strike="noStrike" noProof="0" err="1">
                          <a:solidFill>
                            <a:srgbClr val="000000"/>
                          </a:solidFill>
                        </a:rPr>
                        <a:t>the</a:t>
                      </a:r>
                      <a:r>
                        <a:rPr lang="nl-NL" sz="800" b="0" i="0" u="none" strike="noStrike" noProof="0">
                          <a:solidFill>
                            <a:srgbClr val="000000"/>
                          </a:solidFill>
                        </a:rPr>
                        <a:t> feedback form </a:t>
                      </a:r>
                      <a:r>
                        <a:rPr lang="nl-NL" sz="800" b="0" i="0" u="none" strike="noStrike" noProof="0" err="1">
                          <a:solidFill>
                            <a:srgbClr val="000000"/>
                          </a:solidFill>
                        </a:rPr>
                        <a:t>for</a:t>
                      </a:r>
                      <a:r>
                        <a:rPr lang="nl-NL" sz="800" b="0" i="0" u="none" strike="noStrike" noProof="0">
                          <a:solidFill>
                            <a:srgbClr val="000000"/>
                          </a:solidFill>
                        </a:rPr>
                        <a:t> </a:t>
                      </a:r>
                      <a:r>
                        <a:rPr lang="nl-NL" sz="800" b="0" i="0" u="none" strike="noStrike" noProof="0" err="1">
                          <a:solidFill>
                            <a:srgbClr val="000000"/>
                          </a:solidFill>
                        </a:rPr>
                        <a:t>the</a:t>
                      </a:r>
                      <a:r>
                        <a:rPr lang="nl-NL" sz="800" b="0" i="0" u="none" strike="noStrike" noProof="0">
                          <a:solidFill>
                            <a:srgbClr val="000000"/>
                          </a:solidFill>
                        </a:rPr>
                        <a:t> </a:t>
                      </a:r>
                      <a:r>
                        <a:rPr lang="nl-NL" sz="800" b="0" i="0" u="none" strike="noStrike" noProof="0" err="1">
                          <a:solidFill>
                            <a:srgbClr val="000000"/>
                          </a:solidFill>
                        </a:rPr>
                        <a:t>other</a:t>
                      </a:r>
                      <a:r>
                        <a:rPr lang="nl-NL" sz="800" b="0" i="0" u="none" strike="noStrike" noProof="0">
                          <a:solidFill>
                            <a:srgbClr val="000000"/>
                          </a:solidFill>
                        </a:rPr>
                        <a:t> teams </a:t>
                      </a:r>
                      <a:r>
                        <a:rPr lang="nl-NL" sz="800" b="0" i="0" u="none" strike="noStrike" noProof="0" err="1">
                          <a:solidFill>
                            <a:srgbClr val="000000"/>
                          </a:solidFill>
                        </a:rPr>
                        <a:t>that</a:t>
                      </a:r>
                      <a:r>
                        <a:rPr lang="nl-NL" sz="800" b="0" i="0" u="none" strike="noStrike" noProof="0">
                          <a:solidFill>
                            <a:srgbClr val="000000"/>
                          </a:solidFill>
                        </a:rPr>
                        <a:t> </a:t>
                      </a:r>
                      <a:r>
                        <a:rPr lang="nl-NL" sz="800" b="0" i="0" u="none" strike="noStrike" noProof="0" err="1">
                          <a:solidFill>
                            <a:srgbClr val="000000"/>
                          </a:solidFill>
                        </a:rPr>
                        <a:t>presented</a:t>
                      </a:r>
                      <a:r>
                        <a:rPr lang="nl-NL" sz="800" b="0" i="0" u="none" strike="noStrike" noProof="0">
                          <a:solidFill>
                            <a:srgbClr val="000000"/>
                          </a:solidFill>
                        </a:rPr>
                        <a:t> </a:t>
                      </a:r>
                      <a:r>
                        <a:rPr lang="nl-NL" sz="800" b="0" i="0" u="none" strike="noStrike" noProof="0" err="1">
                          <a:solidFill>
                            <a:srgbClr val="000000"/>
                          </a:solidFill>
                        </a:rPr>
                        <a:t>and</a:t>
                      </a:r>
                      <a:r>
                        <a:rPr lang="nl-NL" sz="800" b="0" i="0" u="none" strike="noStrike" noProof="0">
                          <a:solidFill>
                            <a:srgbClr val="000000"/>
                          </a:solidFill>
                        </a:rPr>
                        <a:t> </a:t>
                      </a:r>
                      <a:r>
                        <a:rPr lang="nl-NL" sz="800" b="0" i="0" u="none" strike="noStrike" noProof="0" err="1">
                          <a:solidFill>
                            <a:srgbClr val="000000"/>
                          </a:solidFill>
                        </a:rPr>
                        <a:t>the</a:t>
                      </a:r>
                      <a:r>
                        <a:rPr lang="nl-NL" sz="800" b="0" i="0" u="none" strike="noStrike" noProof="0">
                          <a:solidFill>
                            <a:srgbClr val="000000"/>
                          </a:solidFill>
                        </a:rPr>
                        <a:t> feedback, we </a:t>
                      </a:r>
                      <a:r>
                        <a:rPr lang="nl-NL" sz="800" b="0" i="0" u="none" strike="noStrike" noProof="0" err="1">
                          <a:solidFill>
                            <a:srgbClr val="000000"/>
                          </a:solidFill>
                        </a:rPr>
                        <a:t>received</a:t>
                      </a:r>
                      <a:r>
                        <a:rPr lang="nl-NL" sz="800" b="0" i="0" u="none" strike="noStrike" noProof="0">
                          <a:solidFill>
                            <a:srgbClr val="000000"/>
                          </a:solidFill>
                        </a:rPr>
                        <a:t> </a:t>
                      </a:r>
                      <a:r>
                        <a:rPr lang="nl-NL" sz="800" b="0" i="0" u="none" strike="noStrike" noProof="0" err="1">
                          <a:solidFill>
                            <a:srgbClr val="000000"/>
                          </a:solidFill>
                        </a:rPr>
                        <a:t>from</a:t>
                      </a:r>
                      <a:r>
                        <a:rPr lang="nl-NL" sz="800" b="0" i="0" u="none" strike="noStrike" noProof="0">
                          <a:solidFill>
                            <a:srgbClr val="000000"/>
                          </a:solidFill>
                        </a:rPr>
                        <a:t> </a:t>
                      </a:r>
                      <a:r>
                        <a:rPr lang="nl-NL" sz="800" b="0" i="0" u="none" strike="noStrike" noProof="0" err="1">
                          <a:solidFill>
                            <a:srgbClr val="000000"/>
                          </a:solidFill>
                        </a:rPr>
                        <a:t>them</a:t>
                      </a:r>
                      <a:r>
                        <a:rPr lang="nl-NL" sz="800" b="0" i="0" u="none" strike="noStrike" noProof="0">
                          <a:solidFill>
                            <a:srgbClr val="000000"/>
                          </a:solidFill>
                        </a:rPr>
                        <a:t> was </a:t>
                      </a:r>
                      <a:r>
                        <a:rPr lang="nl-NL" sz="800" b="0" i="0" u="none" strike="noStrike" noProof="0" err="1">
                          <a:solidFill>
                            <a:srgbClr val="000000"/>
                          </a:solidFill>
                        </a:rPr>
                        <a:t>quite</a:t>
                      </a:r>
                      <a:r>
                        <a:rPr lang="nl-NL" sz="800" b="0" i="0" u="none" strike="noStrike" noProof="0">
                          <a:solidFill>
                            <a:srgbClr val="000000"/>
                          </a:solidFill>
                        </a:rPr>
                        <a:t> </a:t>
                      </a:r>
                      <a:r>
                        <a:rPr lang="nl-NL" sz="800" b="0" i="0" u="none" strike="noStrike" noProof="0" err="1">
                          <a:solidFill>
                            <a:srgbClr val="000000"/>
                          </a:solidFill>
                        </a:rPr>
                        <a:t>positive</a:t>
                      </a:r>
                      <a:r>
                        <a:rPr lang="nl-NL" sz="800" b="0" i="0" u="none" strike="noStrike" noProof="0">
                          <a:solidFill>
                            <a:srgbClr val="000000"/>
                          </a:solidFill>
                        </a:rPr>
                        <a:t>. I </a:t>
                      </a:r>
                      <a:r>
                        <a:rPr lang="nl-NL" sz="800" b="0" i="0" u="none" strike="noStrike" noProof="0" err="1">
                          <a:solidFill>
                            <a:srgbClr val="000000"/>
                          </a:solidFill>
                        </a:rPr>
                        <a:t>took</a:t>
                      </a:r>
                      <a:r>
                        <a:rPr lang="nl-NL" sz="800" b="0" i="0" u="none" strike="noStrike" noProof="0">
                          <a:solidFill>
                            <a:srgbClr val="000000"/>
                          </a:solidFill>
                        </a:rPr>
                        <a:t> a fair share of </a:t>
                      </a:r>
                      <a:r>
                        <a:rPr lang="nl-NL" sz="800" b="0" i="0" u="none" strike="noStrike" noProof="0" err="1">
                          <a:solidFill>
                            <a:srgbClr val="000000"/>
                          </a:solidFill>
                        </a:rPr>
                        <a:t>work</a:t>
                      </a:r>
                      <a:r>
                        <a:rPr lang="nl-NL" sz="800" b="0" i="0" u="none" strike="noStrike" noProof="0">
                          <a:solidFill>
                            <a:srgbClr val="000000"/>
                          </a:solidFill>
                        </a:rPr>
                        <a:t> </a:t>
                      </a:r>
                      <a:r>
                        <a:rPr lang="nl-NL" sz="800" b="0" i="0" u="none" strike="noStrike" noProof="0" err="1">
                          <a:solidFill>
                            <a:srgbClr val="000000"/>
                          </a:solidFill>
                        </a:rPr>
                        <a:t>throughout</a:t>
                      </a:r>
                      <a:r>
                        <a:rPr lang="nl-NL" sz="800" b="0" i="0" u="none" strike="noStrike" noProof="0">
                          <a:solidFill>
                            <a:srgbClr val="000000"/>
                          </a:solidFill>
                        </a:rPr>
                        <a:t> </a:t>
                      </a:r>
                      <a:r>
                        <a:rPr lang="nl-NL" sz="800" b="0" i="0" u="none" strike="noStrike" noProof="0" err="1">
                          <a:solidFill>
                            <a:srgbClr val="000000"/>
                          </a:solidFill>
                        </a:rPr>
                        <a:t>the</a:t>
                      </a:r>
                      <a:r>
                        <a:rPr lang="nl-NL" sz="800" b="0" i="0" u="none" strike="noStrike" noProof="0">
                          <a:solidFill>
                            <a:srgbClr val="000000"/>
                          </a:solidFill>
                        </a:rPr>
                        <a:t> project.</a:t>
                      </a:r>
                    </a:p>
                  </a:txBody>
                  <a:tcPr>
                    <a:solidFill>
                      <a:srgbClr val="DAE6FE"/>
                    </a:solidFill>
                  </a:tcPr>
                </a:tc>
                <a:extLst>
                  <a:ext uri="{0D108BD9-81ED-4DB2-BD59-A6C34878D82A}">
                    <a16:rowId xmlns:a16="http://schemas.microsoft.com/office/drawing/2014/main" val="2530620128"/>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Goal Setting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A</a:t>
            </a:r>
            <a:endParaRPr sz="40000">
              <a:solidFill>
                <a:srgbClr val="999999"/>
              </a:solidFill>
              <a:latin typeface="Roboto"/>
              <a:ea typeface="Roboto"/>
              <a:cs typeface="Roboto"/>
              <a:sym typeface="Roboto"/>
            </a:endParaRPr>
          </a:p>
        </p:txBody>
      </p:sp>
      <p:sp>
        <p:nvSpPr>
          <p:cNvPr id="2" name="Rectangle: Rounded Corners 1">
            <a:extLst>
              <a:ext uri="{FF2B5EF4-FFF2-40B4-BE49-F238E27FC236}">
                <a16:creationId xmlns:a16="http://schemas.microsoft.com/office/drawing/2014/main" id="{4E84F48E-9152-454D-9754-FA0D0AD81F68}"/>
              </a:ext>
            </a:extLst>
          </p:cNvPr>
          <p:cNvSpPr/>
          <p:nvPr/>
        </p:nvSpPr>
        <p:spPr>
          <a:xfrm>
            <a:off x="2033752" y="404648"/>
            <a:ext cx="6232634" cy="73046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a:effectLst/>
                <a:latin typeface="Open Sans" panose="020B0606030504020204" pitchFamily="34" charset="0"/>
                <a:ea typeface="Open Sans" panose="020B0606030504020204" pitchFamily="34" charset="0"/>
                <a:cs typeface="Times New Roman" panose="02020603050405020304" pitchFamily="18" charset="0"/>
              </a:rPr>
              <a:t>The student sets ambitious, S.M.A.R.T./ C.L.E.A.R goals in alignment with the project brief, their chosen role(s), content of the assessment rubric and their personal long-term goals</a:t>
            </a:r>
            <a:endParaRPr lang="en-US" sz="11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4</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a:t>Natural Language Processing</a:t>
            </a:r>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r>
              <a:rPr lang="en-US"/>
              <a:t>The student can pre-process linguistic data and is able to </a:t>
            </a:r>
            <a:r>
              <a:rPr lang="en-US" err="1"/>
              <a:t>to</a:t>
            </a:r>
            <a:r>
              <a:rPr lang="en-US"/>
              <a:t> develop natural language processing models.</a:t>
            </a:r>
            <a:endParaRPr lang="nl-NL"/>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4</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41115616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4</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4/6</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a:solidFill>
                  <a:schemeClr val="lt1"/>
                </a:solidFill>
                <a:latin typeface="Helvetica Neue"/>
                <a:ea typeface="Helvetica Neue"/>
                <a:cs typeface="Helvetica Neue"/>
                <a:sym typeface="Helvetica Neue"/>
              </a:rPr>
              <a:t>Show your best examples </a:t>
            </a:r>
            <a:r>
              <a:rPr lang="en-US" sz="900" b="1" i="1">
                <a:solidFill>
                  <a:schemeClr val="lt1"/>
                </a:solidFill>
                <a:latin typeface="Helvetica Neue"/>
                <a:ea typeface="Helvetica Neue"/>
                <a:cs typeface="Helvetica Neue"/>
                <a:sym typeface="Helvetica Neue"/>
              </a:rPr>
              <a:t>using GitHub links</a:t>
            </a:r>
            <a:r>
              <a:rPr lang="en-US" sz="900" i="1">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lang="en-US" sz="900">
              <a:solidFill>
                <a:schemeClr val="lt1"/>
              </a:solidFill>
            </a:endParaRPr>
          </a:p>
          <a:p>
            <a:pPr marL="0" lvl="0" indent="0" algn="l" rtl="0">
              <a:lnSpc>
                <a:spcPct val="115000"/>
              </a:lnSpc>
              <a:spcBef>
                <a:spcPts val="0"/>
              </a:spcBef>
              <a:spcAft>
                <a:spcPts val="0"/>
              </a:spcAft>
              <a:buNone/>
            </a:pPr>
            <a:endParaRPr lang="en-US" sz="700" i="1">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4.1</a:t>
            </a:r>
            <a:endParaRPr lang="en-US">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a:t>The student is able to work with linguistic data and process the data in a manner that fits the project.</a:t>
            </a:r>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0"/>
            <a:ext cx="3524744" cy="576000"/>
          </a:xfrm>
          <a:prstGeom prst="rect">
            <a:avLst/>
          </a:prstGeom>
        </p:spPr>
        <p:txBody>
          <a:bodyPr spcFirstLastPara="1" wrap="square" lIns="91425" tIns="91425" rIns="91425" bIns="91425" anchor="ctr" anchorCtr="0">
            <a:noAutofit/>
          </a:bodyPr>
          <a:lstStyle/>
          <a:p>
            <a:r>
              <a:rPr lang="en-US" sz="1100"/>
              <a:t>Natural Language Processing</a:t>
            </a:r>
          </a:p>
        </p:txBody>
      </p:sp>
      <p:sp>
        <p:nvSpPr>
          <p:cNvPr id="4" name="Google Shape;459;p48">
            <a:extLst>
              <a:ext uri="{FF2B5EF4-FFF2-40B4-BE49-F238E27FC236}">
                <a16:creationId xmlns:a16="http://schemas.microsoft.com/office/drawing/2014/main" id="{DF712CDF-A13F-0749-18B9-BB5188306C34}"/>
              </a:ext>
            </a:extLst>
          </p:cNvPr>
          <p:cNvSpPr txBox="1">
            <a:spLocks noGrp="1"/>
          </p:cNvSpPr>
          <p:nvPr>
            <p:ph type="title" idx="3"/>
          </p:nvPr>
        </p:nvSpPr>
        <p:spPr>
          <a:xfrm>
            <a:off x="3277579" y="-6080"/>
            <a:ext cx="4206300" cy="576000"/>
          </a:xfrm>
          <a:prstGeom prst="rect">
            <a:avLst/>
          </a:prstGeom>
        </p:spPr>
        <p:txBody>
          <a:bodyPr spcFirstLastPara="1" wrap="square" lIns="91425" tIns="91425" rIns="91425" bIns="91425" anchor="ctr" anchorCtr="0">
            <a:noAutofit/>
          </a:bodyPr>
          <a:lstStyle/>
          <a:p>
            <a:r>
              <a:rPr lang="en-US" i="0"/>
              <a:t>The student can pre-process linguistic data and is able to to develop natural language processing models.</a:t>
            </a:r>
            <a:endParaRPr lang="nl-NL"/>
          </a:p>
        </p:txBody>
      </p:sp>
      <p:pic>
        <p:nvPicPr>
          <p:cNvPr id="3" name="Afbeelding 2" descr="Afbeelding met tekst, schermopname, Lettertype&#10;&#10;Automatisch gegenereerde beschrijving">
            <a:extLst>
              <a:ext uri="{FF2B5EF4-FFF2-40B4-BE49-F238E27FC236}">
                <a16:creationId xmlns:a16="http://schemas.microsoft.com/office/drawing/2014/main" id="{2BA0F72D-768B-7695-7612-57C5505F803A}"/>
              </a:ext>
            </a:extLst>
          </p:cNvPr>
          <p:cNvPicPr>
            <a:picLocks noChangeAspect="1"/>
          </p:cNvPicPr>
          <p:nvPr/>
        </p:nvPicPr>
        <p:blipFill>
          <a:blip r:embed="rId3"/>
          <a:stretch>
            <a:fillRect/>
          </a:stretch>
        </p:blipFill>
        <p:spPr>
          <a:xfrm>
            <a:off x="92675" y="1071693"/>
            <a:ext cx="8966372" cy="1949791"/>
          </a:xfrm>
          <a:prstGeom prst="rect">
            <a:avLst/>
          </a:prstGeom>
        </p:spPr>
      </p:pic>
      <p:graphicFrame>
        <p:nvGraphicFramePr>
          <p:cNvPr id="5" name="Tabel 4">
            <a:extLst>
              <a:ext uri="{FF2B5EF4-FFF2-40B4-BE49-F238E27FC236}">
                <a16:creationId xmlns:a16="http://schemas.microsoft.com/office/drawing/2014/main" id="{EBAF38E0-3FB0-C6CB-5637-769E7C6FA27B}"/>
              </a:ext>
            </a:extLst>
          </p:cNvPr>
          <p:cNvGraphicFramePr>
            <a:graphicFrameLocks noGrp="1"/>
          </p:cNvGraphicFramePr>
          <p:nvPr>
            <p:extLst>
              <p:ext uri="{D42A27DB-BD31-4B8C-83A1-F6EECF244321}">
                <p14:modId xmlns:p14="http://schemas.microsoft.com/office/powerpoint/2010/main" val="3985821915"/>
              </p:ext>
            </p:extLst>
          </p:nvPr>
        </p:nvGraphicFramePr>
        <p:xfrm>
          <a:off x="92675" y="3019682"/>
          <a:ext cx="8974632" cy="2047267"/>
        </p:xfrm>
        <a:graphic>
          <a:graphicData uri="http://schemas.openxmlformats.org/drawingml/2006/table">
            <a:tbl>
              <a:tblPr firstRow="1" bandRow="1">
                <a:tableStyleId>{764D4AE7-FFBC-431D-9275-528F30A785D3}</a:tableStyleId>
              </a:tblPr>
              <a:tblGrid>
                <a:gridCol w="1495772">
                  <a:extLst>
                    <a:ext uri="{9D8B030D-6E8A-4147-A177-3AD203B41FA5}">
                      <a16:colId xmlns:a16="http://schemas.microsoft.com/office/drawing/2014/main" val="3489177821"/>
                    </a:ext>
                  </a:extLst>
                </a:gridCol>
                <a:gridCol w="1495772">
                  <a:extLst>
                    <a:ext uri="{9D8B030D-6E8A-4147-A177-3AD203B41FA5}">
                      <a16:colId xmlns:a16="http://schemas.microsoft.com/office/drawing/2014/main" val="3883310941"/>
                    </a:ext>
                  </a:extLst>
                </a:gridCol>
                <a:gridCol w="1495772">
                  <a:extLst>
                    <a:ext uri="{9D8B030D-6E8A-4147-A177-3AD203B41FA5}">
                      <a16:colId xmlns:a16="http://schemas.microsoft.com/office/drawing/2014/main" val="2518182835"/>
                    </a:ext>
                  </a:extLst>
                </a:gridCol>
                <a:gridCol w="1495772">
                  <a:extLst>
                    <a:ext uri="{9D8B030D-6E8A-4147-A177-3AD203B41FA5}">
                      <a16:colId xmlns:a16="http://schemas.microsoft.com/office/drawing/2014/main" val="1246072503"/>
                    </a:ext>
                  </a:extLst>
                </a:gridCol>
                <a:gridCol w="1495772">
                  <a:extLst>
                    <a:ext uri="{9D8B030D-6E8A-4147-A177-3AD203B41FA5}">
                      <a16:colId xmlns:a16="http://schemas.microsoft.com/office/drawing/2014/main" val="3599611039"/>
                    </a:ext>
                  </a:extLst>
                </a:gridCol>
                <a:gridCol w="1495772">
                  <a:extLst>
                    <a:ext uri="{9D8B030D-6E8A-4147-A177-3AD203B41FA5}">
                      <a16:colId xmlns:a16="http://schemas.microsoft.com/office/drawing/2014/main" val="2537987758"/>
                    </a:ext>
                  </a:extLst>
                </a:gridCol>
              </a:tblGrid>
              <a:tr h="2047267">
                <a:tc>
                  <a:txBody>
                    <a:bodyPr/>
                    <a:lstStyle/>
                    <a:p>
                      <a:endParaRPr lang="nl-NL" sz="1000"/>
                    </a:p>
                  </a:txBody>
                  <a:tcPr>
                    <a:solidFill>
                      <a:srgbClr val="FCDAD8"/>
                    </a:solidFill>
                  </a:tcPr>
                </a:tc>
                <a:tc>
                  <a:txBody>
                    <a:bodyPr/>
                    <a:lstStyle/>
                    <a:p>
                      <a:r>
                        <a:rPr lang="nl-NL" sz="800"/>
                        <a:t>In </a:t>
                      </a:r>
                      <a:r>
                        <a:rPr lang="nl-NL" sz="800">
                          <a:hlinkClick r:id="rId4"/>
                        </a:rPr>
                        <a:t>W1-DL1-Regular-Expressions-Student-Notebook.ipynb</a:t>
                      </a:r>
                      <a:r>
                        <a:rPr lang="nl-NL" sz="800"/>
                        <a:t>, I </a:t>
                      </a:r>
                      <a:r>
                        <a:rPr lang="nl-NL" sz="800" err="1"/>
                        <a:t>demonstrated</a:t>
                      </a:r>
                      <a:r>
                        <a:rPr lang="nl-NL" sz="800"/>
                        <a:t> </a:t>
                      </a:r>
                      <a:r>
                        <a:rPr lang="nl-NL" sz="800" err="1"/>
                        <a:t>my</a:t>
                      </a:r>
                      <a:r>
                        <a:rPr lang="nl-NL" sz="800"/>
                        <a:t> </a:t>
                      </a:r>
                      <a:r>
                        <a:rPr lang="nl-NL" sz="800" err="1"/>
                        <a:t>ability</a:t>
                      </a:r>
                      <a:r>
                        <a:rPr lang="nl-NL" sz="800"/>
                        <a:t> </a:t>
                      </a:r>
                      <a:r>
                        <a:rPr lang="nl-NL" sz="800" err="1"/>
                        <a:t>to</a:t>
                      </a:r>
                      <a:r>
                        <a:rPr lang="nl-NL" sz="800"/>
                        <a:t> </a:t>
                      </a:r>
                      <a:r>
                        <a:rPr lang="nl-NL" sz="800" err="1"/>
                        <a:t>preprocess</a:t>
                      </a:r>
                      <a:r>
                        <a:rPr lang="nl-NL" sz="800"/>
                        <a:t> tekst </a:t>
                      </a:r>
                      <a:r>
                        <a:rPr lang="nl-NL" sz="800" err="1"/>
                        <a:t>using</a:t>
                      </a:r>
                      <a:r>
                        <a:rPr lang="nl-NL" sz="800"/>
                        <a:t> </a:t>
                      </a:r>
                      <a:r>
                        <a:rPr lang="nl-NL" sz="800" err="1"/>
                        <a:t>regular</a:t>
                      </a:r>
                      <a:r>
                        <a:rPr lang="nl-NL" sz="800"/>
                        <a:t> </a:t>
                      </a:r>
                      <a:r>
                        <a:rPr lang="nl-NL" sz="800" err="1"/>
                        <a:t>expressions</a:t>
                      </a:r>
                      <a:r>
                        <a:rPr lang="nl-NL" sz="800"/>
                        <a:t>. </a:t>
                      </a:r>
                    </a:p>
                    <a:p>
                      <a:pPr lvl="0">
                        <a:buNone/>
                      </a:pPr>
                      <a:endParaRPr lang="nl-NL" sz="800"/>
                    </a:p>
                    <a:p>
                      <a:pPr lvl="0">
                        <a:buNone/>
                      </a:pPr>
                      <a:r>
                        <a:rPr lang="nl-NL" sz="800"/>
                        <a:t>I </a:t>
                      </a:r>
                      <a:r>
                        <a:rPr lang="nl-NL" sz="800" err="1"/>
                        <a:t>completed</a:t>
                      </a:r>
                      <a:r>
                        <a:rPr lang="nl-NL" sz="800"/>
                        <a:t> </a:t>
                      </a:r>
                      <a:r>
                        <a:rPr lang="nl-NL" sz="800" err="1"/>
                        <a:t>all</a:t>
                      </a:r>
                      <a:r>
                        <a:rPr lang="nl-NL" sz="800"/>
                        <a:t> </a:t>
                      </a:r>
                      <a:r>
                        <a:rPr lang="nl-NL" sz="800" err="1"/>
                        <a:t>the</a:t>
                      </a:r>
                      <a:r>
                        <a:rPr lang="nl-NL" sz="800"/>
                        <a:t> content </a:t>
                      </a:r>
                      <a:r>
                        <a:rPr lang="nl-NL" sz="800" err="1"/>
                        <a:t>quizzes</a:t>
                      </a:r>
                      <a:r>
                        <a:rPr lang="nl-NL" sz="800"/>
                        <a:t> on </a:t>
                      </a:r>
                      <a:r>
                        <a:rPr lang="nl-NL" sz="800" err="1"/>
                        <a:t>Brightspace</a:t>
                      </a:r>
                      <a:r>
                        <a:rPr lang="nl-NL" sz="800"/>
                        <a:t>.</a:t>
                      </a:r>
                    </a:p>
                  </a:txBody>
                  <a:tcPr>
                    <a:solidFill>
                      <a:srgbClr val="FDE1CB"/>
                    </a:solidFill>
                  </a:tcPr>
                </a:tc>
                <a:tc>
                  <a:txBody>
                    <a:bodyPr/>
                    <a:lstStyle/>
                    <a:p>
                      <a:r>
                        <a:rPr lang="nl-NL" sz="800"/>
                        <a:t>In </a:t>
                      </a:r>
                      <a:r>
                        <a:rPr lang="nl-NL" sz="800">
                          <a:hlinkClick r:id="rId5"/>
                        </a:rPr>
                        <a:t>W1-DL2-Tweet-Processing-Student-Notebook.ipynb</a:t>
                      </a:r>
                      <a:r>
                        <a:rPr lang="nl-NL" sz="800"/>
                        <a:t>, I </a:t>
                      </a:r>
                      <a:r>
                        <a:rPr lang="nl-NL" sz="800" err="1"/>
                        <a:t>demonstrated</a:t>
                      </a:r>
                      <a:r>
                        <a:rPr lang="nl-NL" sz="800"/>
                        <a:t> </a:t>
                      </a:r>
                      <a:r>
                        <a:rPr lang="nl-NL" sz="800" err="1"/>
                        <a:t>my</a:t>
                      </a:r>
                      <a:r>
                        <a:rPr lang="nl-NL" sz="800"/>
                        <a:t> </a:t>
                      </a:r>
                      <a:r>
                        <a:rPr lang="nl-NL" sz="800" err="1"/>
                        <a:t>ability</a:t>
                      </a:r>
                      <a:r>
                        <a:rPr lang="nl-NL" sz="800"/>
                        <a:t> </a:t>
                      </a:r>
                      <a:r>
                        <a:rPr lang="nl-NL" sz="800" err="1"/>
                        <a:t>to</a:t>
                      </a:r>
                      <a:r>
                        <a:rPr lang="nl-NL" sz="800"/>
                        <a:t> </a:t>
                      </a:r>
                      <a:r>
                        <a:rPr lang="nl-NL" sz="800" err="1"/>
                        <a:t>apply</a:t>
                      </a:r>
                      <a:r>
                        <a:rPr lang="nl-NL" sz="800"/>
                        <a:t> </a:t>
                      </a:r>
                      <a:r>
                        <a:rPr lang="nl-NL" sz="800" err="1"/>
                        <a:t>tokenization</a:t>
                      </a:r>
                      <a:r>
                        <a:rPr lang="nl-NL" sz="800"/>
                        <a:t> </a:t>
                      </a:r>
                      <a:r>
                        <a:rPr lang="nl-NL" sz="800" err="1"/>
                        <a:t>and</a:t>
                      </a:r>
                      <a:r>
                        <a:rPr lang="nl-NL" sz="800"/>
                        <a:t> stemming </a:t>
                      </a:r>
                      <a:r>
                        <a:rPr lang="nl-NL" sz="800" err="1"/>
                        <a:t>to</a:t>
                      </a:r>
                      <a:r>
                        <a:rPr lang="nl-NL" sz="800"/>
                        <a:t> tekst data.</a:t>
                      </a:r>
                      <a:br>
                        <a:rPr lang="nl-NL" sz="800"/>
                      </a:br>
                      <a:br>
                        <a:rPr lang="nl-NL" sz="800"/>
                      </a:br>
                      <a:r>
                        <a:rPr lang="nl-NL" sz="800"/>
                        <a:t>I </a:t>
                      </a:r>
                      <a:r>
                        <a:rPr lang="nl-NL" sz="800" err="1"/>
                        <a:t>completed</a:t>
                      </a:r>
                      <a:r>
                        <a:rPr lang="nl-NL" sz="800"/>
                        <a:t> </a:t>
                      </a:r>
                      <a:r>
                        <a:rPr lang="nl-NL" sz="800" err="1"/>
                        <a:t>all</a:t>
                      </a:r>
                      <a:r>
                        <a:rPr lang="nl-NL" sz="800"/>
                        <a:t> </a:t>
                      </a:r>
                      <a:r>
                        <a:rPr lang="nl-NL" sz="800" err="1"/>
                        <a:t>the</a:t>
                      </a:r>
                      <a:r>
                        <a:rPr lang="nl-NL" sz="800"/>
                        <a:t> </a:t>
                      </a:r>
                      <a:r>
                        <a:rPr lang="nl-NL" sz="800" err="1"/>
                        <a:t>Brightspace</a:t>
                      </a:r>
                      <a:r>
                        <a:rPr lang="nl-NL" sz="800"/>
                        <a:t> </a:t>
                      </a:r>
                      <a:r>
                        <a:rPr lang="nl-NL" sz="800" err="1"/>
                        <a:t>quizzes</a:t>
                      </a:r>
                      <a:r>
                        <a:rPr lang="nl-NL" sz="800"/>
                        <a:t> </a:t>
                      </a:r>
                      <a:r>
                        <a:rPr lang="nl-NL" sz="800" err="1"/>
                        <a:t>an</a:t>
                      </a:r>
                      <a:r>
                        <a:rPr lang="nl-NL" sz="800"/>
                        <a:t> </a:t>
                      </a:r>
                      <a:r>
                        <a:rPr lang="nl-NL" sz="800" err="1"/>
                        <a:t>average</a:t>
                      </a:r>
                      <a:r>
                        <a:rPr lang="nl-NL" sz="800"/>
                        <a:t> of 93.5%.</a:t>
                      </a:r>
                    </a:p>
                  </a:txBody>
                  <a:tcPr>
                    <a:solidFill>
                      <a:srgbClr val="FEF3CD"/>
                    </a:solidFill>
                  </a:tcPr>
                </a:tc>
                <a:tc>
                  <a:txBody>
                    <a:bodyPr/>
                    <a:lstStyle/>
                    <a:p>
                      <a:r>
                        <a:rPr lang="nl-NL" sz="800"/>
                        <a:t>In </a:t>
                      </a:r>
                      <a:r>
                        <a:rPr lang="nl-NL" sz="800">
                          <a:hlinkClick r:id="rId6"/>
                        </a:rPr>
                        <a:t>POS.ipynb</a:t>
                      </a:r>
                      <a:r>
                        <a:rPr lang="nl-NL" sz="800"/>
                        <a:t> </a:t>
                      </a:r>
                      <a:r>
                        <a:rPr lang="nl-NL" sz="800" err="1"/>
                        <a:t>and</a:t>
                      </a:r>
                      <a:r>
                        <a:rPr lang="nl-NL" sz="800"/>
                        <a:t> </a:t>
                      </a:r>
                      <a:r>
                        <a:rPr lang="nl-NL" sz="800">
                          <a:hlinkClick r:id="rId7"/>
                        </a:rPr>
                        <a:t>SentimentIntensityAnalyzer.ipynb</a:t>
                      </a:r>
                      <a:r>
                        <a:rPr lang="nl-NL" sz="800"/>
                        <a:t>, I </a:t>
                      </a:r>
                      <a:r>
                        <a:rPr lang="nl-NL" sz="800" err="1"/>
                        <a:t>demonstrated</a:t>
                      </a:r>
                      <a:r>
                        <a:rPr lang="nl-NL" sz="800"/>
                        <a:t> </a:t>
                      </a:r>
                      <a:r>
                        <a:rPr lang="nl-NL" sz="800" err="1"/>
                        <a:t>my</a:t>
                      </a:r>
                      <a:r>
                        <a:rPr lang="nl-NL" sz="800"/>
                        <a:t> </a:t>
                      </a:r>
                      <a:r>
                        <a:rPr lang="nl-NL" sz="800" err="1"/>
                        <a:t>ability</a:t>
                      </a:r>
                      <a:r>
                        <a:rPr lang="nl-NL" sz="800"/>
                        <a:t> </a:t>
                      </a:r>
                      <a:r>
                        <a:rPr lang="nl-NL" sz="800" err="1"/>
                        <a:t>to</a:t>
                      </a:r>
                      <a:r>
                        <a:rPr lang="nl-NL" sz="800"/>
                        <a:t> extract 2 </a:t>
                      </a:r>
                      <a:r>
                        <a:rPr lang="nl-NL" sz="800" err="1"/>
                        <a:t>additional</a:t>
                      </a:r>
                      <a:r>
                        <a:rPr lang="nl-NL" sz="800"/>
                        <a:t> features: Part of Speech </a:t>
                      </a:r>
                      <a:r>
                        <a:rPr lang="nl-NL" sz="800" err="1"/>
                        <a:t>and</a:t>
                      </a:r>
                      <a:r>
                        <a:rPr lang="nl-NL" sz="800"/>
                        <a:t> Sentiment score.</a:t>
                      </a:r>
                      <a:br>
                        <a:rPr lang="nl-NL" sz="800"/>
                      </a:br>
                      <a:br>
                        <a:rPr lang="nl-NL" sz="800"/>
                      </a:br>
                      <a:r>
                        <a:rPr lang="nl-NL" sz="800" err="1"/>
                        <a:t>Then</a:t>
                      </a:r>
                      <a:r>
                        <a:rPr lang="nl-NL" sz="800"/>
                        <a:t>, in </a:t>
                      </a:r>
                      <a:r>
                        <a:rPr lang="nl-NL" sz="800">
                          <a:hlinkClick r:id="rId8"/>
                        </a:rPr>
                        <a:t>logistic_regression_ILO4.1.ipynb,</a:t>
                      </a:r>
                      <a:r>
                        <a:rPr lang="nl-NL" sz="800"/>
                        <a:t> I </a:t>
                      </a:r>
                      <a:r>
                        <a:rPr lang="nl-NL" sz="800" err="1"/>
                        <a:t>used</a:t>
                      </a:r>
                      <a:r>
                        <a:rPr lang="nl-NL" sz="800"/>
                        <a:t> </a:t>
                      </a:r>
                      <a:r>
                        <a:rPr lang="nl-NL" sz="800" err="1"/>
                        <a:t>the</a:t>
                      </a:r>
                      <a:r>
                        <a:rPr lang="nl-NL" sz="800"/>
                        <a:t> 2 features as input </a:t>
                      </a:r>
                      <a:r>
                        <a:rPr lang="nl-NL" sz="800" err="1"/>
                        <a:t>for</a:t>
                      </a:r>
                      <a:r>
                        <a:rPr lang="nl-NL" sz="800"/>
                        <a:t> a </a:t>
                      </a:r>
                      <a:r>
                        <a:rPr lang="nl-NL" sz="800" err="1"/>
                        <a:t>logistic</a:t>
                      </a:r>
                      <a:r>
                        <a:rPr lang="nl-NL" sz="800"/>
                        <a:t> </a:t>
                      </a:r>
                      <a:r>
                        <a:rPr lang="nl-NL" sz="800" err="1"/>
                        <a:t>regression</a:t>
                      </a:r>
                      <a:r>
                        <a:rPr lang="nl-NL" sz="800"/>
                        <a:t> model.</a:t>
                      </a:r>
                    </a:p>
                  </a:txBody>
                  <a:tcPr>
                    <a:solidFill>
                      <a:srgbClr val="D2F1DB"/>
                    </a:solidFill>
                  </a:tcPr>
                </a:tc>
                <a:tc>
                  <a:txBody>
                    <a:bodyPr/>
                    <a:lstStyle/>
                    <a:p>
                      <a:r>
                        <a:rPr lang="nl-NL" sz="800"/>
                        <a:t>In </a:t>
                      </a:r>
                      <a:r>
                        <a:rPr lang="nl-NL" sz="800" b="0" i="0" u="none" strike="noStrike" noProof="0">
                          <a:latin typeface="Arial"/>
                          <a:hlinkClick r:id="rId6"/>
                        </a:rPr>
                        <a:t>POS.ipynb</a:t>
                      </a:r>
                      <a:r>
                        <a:rPr lang="nl-NL" sz="800" b="0" i="0" u="none" strike="noStrike" noProof="0">
                          <a:latin typeface="Arial"/>
                        </a:rPr>
                        <a:t>, I </a:t>
                      </a:r>
                      <a:r>
                        <a:rPr lang="nl-NL" sz="800" b="0" i="0" u="none" strike="noStrike" noProof="0" err="1">
                          <a:latin typeface="Arial"/>
                        </a:rPr>
                        <a:t>demonstrated</a:t>
                      </a:r>
                      <a:r>
                        <a:rPr lang="nl-NL" sz="800" b="0" i="0" u="none" strike="noStrike" noProof="0">
                          <a:latin typeface="Arial"/>
                        </a:rPr>
                        <a:t> </a:t>
                      </a:r>
                      <a:r>
                        <a:rPr lang="nl-NL" sz="800" b="0" i="0" u="none" strike="noStrike" noProof="0" err="1">
                          <a:latin typeface="Arial"/>
                        </a:rPr>
                        <a:t>the</a:t>
                      </a:r>
                      <a:r>
                        <a:rPr lang="nl-NL" sz="800" b="0" i="0" u="none" strike="noStrike" noProof="0">
                          <a:latin typeface="Arial"/>
                        </a:rPr>
                        <a:t> </a:t>
                      </a:r>
                      <a:r>
                        <a:rPr lang="nl-NL" sz="800" b="0" i="0" u="none" strike="noStrike" noProof="0" err="1">
                          <a:latin typeface="Arial"/>
                        </a:rPr>
                        <a:t>ability</a:t>
                      </a:r>
                      <a:r>
                        <a:rPr lang="nl-NL" sz="800" b="0" i="0" u="none" strike="noStrike" noProof="0">
                          <a:latin typeface="Arial"/>
                        </a:rPr>
                        <a:t> </a:t>
                      </a:r>
                      <a:r>
                        <a:rPr lang="nl-NL" sz="800" b="0" i="0" u="none" strike="noStrike" noProof="0" err="1">
                          <a:latin typeface="Arial"/>
                        </a:rPr>
                        <a:t>to</a:t>
                      </a:r>
                      <a:r>
                        <a:rPr lang="nl-NL" sz="800" b="0" i="0" u="none" strike="noStrike" noProof="0">
                          <a:latin typeface="Arial"/>
                        </a:rPr>
                        <a:t> extract POS tags </a:t>
                      </a:r>
                      <a:r>
                        <a:rPr lang="nl-NL" sz="800" b="0" i="0" u="none" strike="noStrike" noProof="0" err="1">
                          <a:latin typeface="Arial"/>
                        </a:rPr>
                        <a:t>evidenced</a:t>
                      </a:r>
                      <a:r>
                        <a:rPr lang="nl-NL" sz="800" b="0" i="0" u="none" strike="noStrike" noProof="0">
                          <a:latin typeface="Arial"/>
                        </a:rPr>
                        <a:t> </a:t>
                      </a:r>
                      <a:r>
                        <a:rPr lang="nl-NL" sz="800" b="0" i="0" u="none" strike="noStrike" noProof="0" err="1">
                          <a:latin typeface="Arial"/>
                        </a:rPr>
                        <a:t>by</a:t>
                      </a:r>
                      <a:r>
                        <a:rPr lang="nl-NL" sz="800" b="0" i="0" u="none" strike="noStrike" noProof="0">
                          <a:latin typeface="Arial"/>
                        </a:rPr>
                        <a:t> Python code.</a:t>
                      </a:r>
                    </a:p>
                    <a:p>
                      <a:pPr lvl="0">
                        <a:buNone/>
                      </a:pPr>
                      <a:endParaRPr lang="nl-NL" sz="800" b="0" i="0" u="none" strike="noStrike" noProof="0">
                        <a:latin typeface="Arial"/>
                      </a:endParaRPr>
                    </a:p>
                    <a:p>
                      <a:pPr lvl="0">
                        <a:buNone/>
                      </a:pPr>
                      <a:r>
                        <a:rPr lang="nl-NL" sz="800" b="0" i="0" u="none" strike="noStrike" noProof="0">
                          <a:latin typeface="Arial"/>
                        </a:rPr>
                        <a:t>In </a:t>
                      </a:r>
                      <a:r>
                        <a:rPr lang="nl-NL" sz="800" b="0" i="0" u="none" strike="noStrike" noProof="0">
                          <a:latin typeface="Arial"/>
                          <a:hlinkClick r:id="rId9"/>
                        </a:rPr>
                        <a:t>task_5.ipynb</a:t>
                      </a:r>
                      <a:r>
                        <a:rPr lang="nl-NL" sz="800" b="0" i="0" u="none" strike="noStrike" noProof="0">
                          <a:latin typeface="Arial"/>
                        </a:rPr>
                        <a:t>, I </a:t>
                      </a:r>
                      <a:r>
                        <a:rPr lang="nl-NL" sz="800" b="0" i="0" u="none" strike="noStrike" noProof="0" err="1">
                          <a:latin typeface="Arial"/>
                        </a:rPr>
                        <a:t>implemented</a:t>
                      </a:r>
                      <a:r>
                        <a:rPr lang="nl-NL" sz="800" b="0" i="0" u="none" strike="noStrike" noProof="0">
                          <a:latin typeface="Arial"/>
                        </a:rPr>
                        <a:t> word </a:t>
                      </a:r>
                      <a:r>
                        <a:rPr lang="nl-NL" sz="800" b="0" i="0" u="none" strike="noStrike" noProof="0" err="1">
                          <a:latin typeface="Arial"/>
                        </a:rPr>
                        <a:t>embeddings</a:t>
                      </a:r>
                      <a:r>
                        <a:rPr lang="nl-NL" sz="800" b="0" i="0" u="none" strike="noStrike" noProof="0">
                          <a:latin typeface="Arial"/>
                        </a:rPr>
                        <a:t>.</a:t>
                      </a:r>
                    </a:p>
                    <a:p>
                      <a:pPr lvl="0">
                        <a:buNone/>
                      </a:pPr>
                      <a:endParaRPr lang="nl-NL" sz="800" b="0" i="0" u="none" strike="noStrike" noProof="0">
                        <a:latin typeface="Arial"/>
                      </a:endParaRPr>
                    </a:p>
                    <a:p>
                      <a:pPr lvl="0">
                        <a:buNone/>
                      </a:pPr>
                      <a:r>
                        <a:rPr lang="nl-NL" sz="800" b="0" i="0" u="none" strike="noStrike" noProof="0">
                          <a:latin typeface="Arial"/>
                        </a:rPr>
                        <a:t>In </a:t>
                      </a:r>
                      <a:r>
                        <a:rPr lang="nl-NL" sz="800" b="0" i="0" u="none" strike="noStrike" noProof="0">
                          <a:latin typeface="Arial"/>
                          <a:hlinkClick r:id="rId10"/>
                        </a:rPr>
                        <a:t>task_6.ipynb</a:t>
                      </a:r>
                      <a:r>
                        <a:rPr lang="nl-NL" sz="800" b="0" i="0" u="none" strike="noStrike" noProof="0">
                          <a:latin typeface="Arial"/>
                        </a:rPr>
                        <a:t>, I </a:t>
                      </a:r>
                      <a:r>
                        <a:rPr lang="nl-NL" sz="800" b="0" i="0" u="none" strike="noStrike" noProof="0" err="1">
                          <a:latin typeface="Arial"/>
                        </a:rPr>
                        <a:t>implemented</a:t>
                      </a:r>
                      <a:r>
                        <a:rPr lang="nl-NL" sz="800" b="0" i="0" u="none" strike="noStrike" noProof="0">
                          <a:latin typeface="Arial"/>
                        </a:rPr>
                        <a:t> TF-IDF </a:t>
                      </a:r>
                      <a:r>
                        <a:rPr lang="nl-NL" sz="800" b="0" i="0" u="none" strike="noStrike" noProof="0" err="1">
                          <a:latin typeface="Arial"/>
                        </a:rPr>
                        <a:t>with</a:t>
                      </a:r>
                      <a:r>
                        <a:rPr lang="nl-NL" sz="800" b="0" i="0" u="none" strike="noStrike" noProof="0">
                          <a:latin typeface="Arial"/>
                        </a:rPr>
                        <a:t> </a:t>
                      </a:r>
                      <a:r>
                        <a:rPr lang="nl-NL" sz="800" b="0" i="0" u="none" strike="noStrike" noProof="0" err="1">
                          <a:latin typeface="Arial"/>
                        </a:rPr>
                        <a:t>scipy</a:t>
                      </a:r>
                      <a:r>
                        <a:rPr lang="nl-NL" sz="800" b="0" i="0" u="none" strike="noStrike" noProof="0">
                          <a:latin typeface="Arial"/>
                        </a:rPr>
                        <a:t>.</a:t>
                      </a:r>
                    </a:p>
                  </a:txBody>
                  <a:tcPr>
                    <a:solidFill>
                      <a:srgbClr val="DCF1F5"/>
                    </a:solidFill>
                  </a:tcPr>
                </a:tc>
                <a:tc>
                  <a:txBody>
                    <a:bodyPr/>
                    <a:lstStyle/>
                    <a:p>
                      <a:pPr marL="0" lvl="0" indent="0">
                        <a:buNone/>
                      </a:pPr>
                      <a:r>
                        <a:rPr lang="nl-NL" sz="800" b="0" i="0" u="none" strike="noStrike" noProof="0">
                          <a:solidFill>
                            <a:srgbClr val="000000"/>
                          </a:solidFill>
                          <a:latin typeface="Arial"/>
                        </a:rPr>
                        <a:t>In </a:t>
                      </a:r>
                      <a:r>
                        <a:rPr lang="nl-NL" sz="800" b="0" i="0" u="none" strike="noStrike" noProof="0">
                          <a:solidFill>
                            <a:srgbClr val="000000"/>
                          </a:solidFill>
                          <a:latin typeface="Arial"/>
                          <a:hlinkClick r:id="rId11"/>
                        </a:rPr>
                        <a:t>this notebook</a:t>
                      </a:r>
                      <a:r>
                        <a:rPr lang="nl-NL" sz="800" b="0" i="0" u="none" strike="noStrike" noProof="0">
                          <a:solidFill>
                            <a:srgbClr val="000000"/>
                          </a:solidFill>
                          <a:latin typeface="Arial"/>
                        </a:rPr>
                        <a:t>, I created my own word embeddings which I used for the model in </a:t>
                      </a:r>
                      <a:r>
                        <a:rPr lang="nl-NL" sz="800" b="0" i="0" u="none" strike="noStrike" noProof="0">
                          <a:solidFill>
                            <a:srgbClr val="000000"/>
                          </a:solidFill>
                          <a:latin typeface="Arial"/>
                          <a:hlinkClick r:id="rId12"/>
                        </a:rPr>
                        <a:t>this notebook</a:t>
                      </a:r>
                      <a:r>
                        <a:rPr lang="nl-NL" sz="800" b="0" i="0" u="none" strike="noStrike" noProof="0">
                          <a:solidFill>
                            <a:srgbClr val="000000"/>
                          </a:solidFill>
                          <a:latin typeface="Arial"/>
                        </a:rPr>
                        <a:t>.</a:t>
                      </a:r>
                    </a:p>
                  </a:txBody>
                  <a:tcPr>
                    <a:solidFill>
                      <a:srgbClr val="DAE6FE"/>
                    </a:solidFill>
                  </a:tcPr>
                </a:tc>
                <a:extLst>
                  <a:ext uri="{0D108BD9-81ED-4DB2-BD59-A6C34878D82A}">
                    <a16:rowId xmlns:a16="http://schemas.microsoft.com/office/drawing/2014/main" val="2530620128"/>
                  </a:ext>
                </a:extLst>
              </a:tr>
            </a:tbl>
          </a:graphicData>
        </a:graphic>
      </p:graphicFrame>
    </p:spTree>
    <p:extLst>
      <p:ext uri="{BB962C8B-B14F-4D97-AF65-F5344CB8AC3E}">
        <p14:creationId xmlns:p14="http://schemas.microsoft.com/office/powerpoint/2010/main" val="38890678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4</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4/6</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a:solidFill>
                  <a:schemeClr val="lt1"/>
                </a:solidFill>
                <a:latin typeface="Helvetica Neue"/>
                <a:ea typeface="Helvetica Neue"/>
                <a:cs typeface="Helvetica Neue"/>
                <a:sym typeface="Helvetica Neue"/>
              </a:rPr>
              <a:t>Show your best examples </a:t>
            </a:r>
            <a:r>
              <a:rPr lang="en-US" sz="900" b="1" i="1">
                <a:solidFill>
                  <a:schemeClr val="lt1"/>
                </a:solidFill>
                <a:latin typeface="Helvetica Neue"/>
                <a:ea typeface="Helvetica Neue"/>
                <a:cs typeface="Helvetica Neue"/>
                <a:sym typeface="Helvetica Neue"/>
              </a:rPr>
              <a:t>using GitHub links</a:t>
            </a:r>
            <a:r>
              <a:rPr lang="en-US" sz="900" i="1">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lang="en-US" sz="900">
              <a:solidFill>
                <a:schemeClr val="lt1"/>
              </a:solidFill>
            </a:endParaRPr>
          </a:p>
          <a:p>
            <a:pPr marL="0" lvl="0" indent="0" algn="l" rtl="0">
              <a:lnSpc>
                <a:spcPct val="115000"/>
              </a:lnSpc>
              <a:spcBef>
                <a:spcPts val="0"/>
              </a:spcBef>
              <a:spcAft>
                <a:spcPts val="0"/>
              </a:spcAft>
              <a:buNone/>
            </a:pPr>
            <a:endParaRPr lang="en-US" sz="700" i="1">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4.2</a:t>
            </a:r>
            <a:endParaRPr lang="en-US">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a:t>The student is able to develop natural language processing models.</a:t>
            </a:r>
            <a:endParaRPr lang="nl-NL"/>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0"/>
            <a:ext cx="3524744" cy="576000"/>
          </a:xfrm>
          <a:prstGeom prst="rect">
            <a:avLst/>
          </a:prstGeom>
        </p:spPr>
        <p:txBody>
          <a:bodyPr spcFirstLastPara="1" wrap="square" lIns="91425" tIns="91425" rIns="91425" bIns="91425" anchor="ctr" anchorCtr="0">
            <a:noAutofit/>
          </a:bodyPr>
          <a:lstStyle/>
          <a:p>
            <a:r>
              <a:rPr lang="en-US" sz="1100"/>
              <a:t>Natural Language Processing</a:t>
            </a:r>
          </a:p>
        </p:txBody>
      </p:sp>
      <p:sp>
        <p:nvSpPr>
          <p:cNvPr id="4" name="Google Shape;459;p48">
            <a:extLst>
              <a:ext uri="{FF2B5EF4-FFF2-40B4-BE49-F238E27FC236}">
                <a16:creationId xmlns:a16="http://schemas.microsoft.com/office/drawing/2014/main" id="{DF712CDF-A13F-0749-18B9-BB5188306C34}"/>
              </a:ext>
            </a:extLst>
          </p:cNvPr>
          <p:cNvSpPr txBox="1">
            <a:spLocks noGrp="1"/>
          </p:cNvSpPr>
          <p:nvPr>
            <p:ph type="title" idx="3"/>
          </p:nvPr>
        </p:nvSpPr>
        <p:spPr>
          <a:xfrm>
            <a:off x="3277579" y="-6080"/>
            <a:ext cx="4206300" cy="576000"/>
          </a:xfrm>
          <a:prstGeom prst="rect">
            <a:avLst/>
          </a:prstGeom>
        </p:spPr>
        <p:txBody>
          <a:bodyPr spcFirstLastPara="1" wrap="square" lIns="91425" tIns="91425" rIns="91425" bIns="91425" anchor="ctr" anchorCtr="0">
            <a:noAutofit/>
          </a:bodyPr>
          <a:lstStyle/>
          <a:p>
            <a:r>
              <a:rPr lang="en-US" i="0"/>
              <a:t>The student can pre-process linguistic data and is able to to develop natural language processing models.</a:t>
            </a:r>
            <a:endParaRPr lang="nl-NL"/>
          </a:p>
        </p:txBody>
      </p:sp>
      <p:pic>
        <p:nvPicPr>
          <p:cNvPr id="3" name="Afbeelding 2" descr="Afbeelding met tekst, schermopname, Lettertype, nummer&#10;&#10;Automatisch gegenereerde beschrijving">
            <a:extLst>
              <a:ext uri="{FF2B5EF4-FFF2-40B4-BE49-F238E27FC236}">
                <a16:creationId xmlns:a16="http://schemas.microsoft.com/office/drawing/2014/main" id="{EEF281AD-6C61-9E6B-2C41-B8D2F9EC5AD5}"/>
              </a:ext>
            </a:extLst>
          </p:cNvPr>
          <p:cNvPicPr>
            <a:picLocks noChangeAspect="1"/>
          </p:cNvPicPr>
          <p:nvPr/>
        </p:nvPicPr>
        <p:blipFill>
          <a:blip r:embed="rId3"/>
          <a:stretch>
            <a:fillRect/>
          </a:stretch>
        </p:blipFill>
        <p:spPr>
          <a:xfrm>
            <a:off x="-1" y="1071634"/>
            <a:ext cx="9190338" cy="1942186"/>
          </a:xfrm>
          <a:prstGeom prst="rect">
            <a:avLst/>
          </a:prstGeom>
        </p:spPr>
      </p:pic>
      <p:graphicFrame>
        <p:nvGraphicFramePr>
          <p:cNvPr id="6" name="Tabel 5">
            <a:extLst>
              <a:ext uri="{FF2B5EF4-FFF2-40B4-BE49-F238E27FC236}">
                <a16:creationId xmlns:a16="http://schemas.microsoft.com/office/drawing/2014/main" id="{7E1B5731-430B-5443-FF05-385A816132F8}"/>
              </a:ext>
            </a:extLst>
          </p:cNvPr>
          <p:cNvGraphicFramePr>
            <a:graphicFrameLocks noGrp="1"/>
          </p:cNvGraphicFramePr>
          <p:nvPr>
            <p:extLst>
              <p:ext uri="{D42A27DB-BD31-4B8C-83A1-F6EECF244321}">
                <p14:modId xmlns:p14="http://schemas.microsoft.com/office/powerpoint/2010/main" val="1476246539"/>
              </p:ext>
            </p:extLst>
          </p:nvPr>
        </p:nvGraphicFramePr>
        <p:xfrm>
          <a:off x="92675" y="3019682"/>
          <a:ext cx="8974632" cy="2047267"/>
        </p:xfrm>
        <a:graphic>
          <a:graphicData uri="http://schemas.openxmlformats.org/drawingml/2006/table">
            <a:tbl>
              <a:tblPr firstRow="1" bandRow="1">
                <a:tableStyleId>{764D4AE7-FFBC-431D-9275-528F30A785D3}</a:tableStyleId>
              </a:tblPr>
              <a:tblGrid>
                <a:gridCol w="1495772">
                  <a:extLst>
                    <a:ext uri="{9D8B030D-6E8A-4147-A177-3AD203B41FA5}">
                      <a16:colId xmlns:a16="http://schemas.microsoft.com/office/drawing/2014/main" val="3489177821"/>
                    </a:ext>
                  </a:extLst>
                </a:gridCol>
                <a:gridCol w="1495772">
                  <a:extLst>
                    <a:ext uri="{9D8B030D-6E8A-4147-A177-3AD203B41FA5}">
                      <a16:colId xmlns:a16="http://schemas.microsoft.com/office/drawing/2014/main" val="3883310941"/>
                    </a:ext>
                  </a:extLst>
                </a:gridCol>
                <a:gridCol w="1495772">
                  <a:extLst>
                    <a:ext uri="{9D8B030D-6E8A-4147-A177-3AD203B41FA5}">
                      <a16:colId xmlns:a16="http://schemas.microsoft.com/office/drawing/2014/main" val="2518182835"/>
                    </a:ext>
                  </a:extLst>
                </a:gridCol>
                <a:gridCol w="1495772">
                  <a:extLst>
                    <a:ext uri="{9D8B030D-6E8A-4147-A177-3AD203B41FA5}">
                      <a16:colId xmlns:a16="http://schemas.microsoft.com/office/drawing/2014/main" val="1246072503"/>
                    </a:ext>
                  </a:extLst>
                </a:gridCol>
                <a:gridCol w="1495772">
                  <a:extLst>
                    <a:ext uri="{9D8B030D-6E8A-4147-A177-3AD203B41FA5}">
                      <a16:colId xmlns:a16="http://schemas.microsoft.com/office/drawing/2014/main" val="3599611039"/>
                    </a:ext>
                  </a:extLst>
                </a:gridCol>
                <a:gridCol w="1495772">
                  <a:extLst>
                    <a:ext uri="{9D8B030D-6E8A-4147-A177-3AD203B41FA5}">
                      <a16:colId xmlns:a16="http://schemas.microsoft.com/office/drawing/2014/main" val="2537987758"/>
                    </a:ext>
                  </a:extLst>
                </a:gridCol>
              </a:tblGrid>
              <a:tr h="2047267">
                <a:tc>
                  <a:txBody>
                    <a:bodyPr/>
                    <a:lstStyle/>
                    <a:p>
                      <a:endParaRPr lang="nl-NL" sz="1000"/>
                    </a:p>
                  </a:txBody>
                  <a:tcPr>
                    <a:solidFill>
                      <a:srgbClr val="FCDAD8"/>
                    </a:solidFill>
                  </a:tcPr>
                </a:tc>
                <a:tc>
                  <a:txBody>
                    <a:bodyPr/>
                    <a:lstStyle/>
                    <a:p>
                      <a:r>
                        <a:rPr lang="nl-NL" sz="800"/>
                        <a:t>In </a:t>
                      </a:r>
                      <a:r>
                        <a:rPr lang="nl-NL" sz="800">
                          <a:hlinkClick r:id="rId4"/>
                        </a:rPr>
                        <a:t>NaiveBayes_LogisticRegression.ipynb</a:t>
                      </a:r>
                      <a:r>
                        <a:rPr lang="nl-NL" sz="800"/>
                        <a:t>, I demonstrated my ability to use naive bayes and logistic regression algorithms to build a binary classification model for emotion classification.</a:t>
                      </a:r>
                    </a:p>
                  </a:txBody>
                  <a:tcPr>
                    <a:solidFill>
                      <a:srgbClr val="FDE1CB"/>
                    </a:solidFill>
                  </a:tcPr>
                </a:tc>
                <a:tc>
                  <a:txBody>
                    <a:bodyPr/>
                    <a:lstStyle/>
                    <a:p>
                      <a:pPr marL="0" lvl="0" indent="0">
                        <a:buNone/>
                      </a:pPr>
                      <a:r>
                        <a:rPr lang="nl-NL" sz="800" b="0" i="0" u="none" strike="noStrike" noProof="0">
                          <a:solidFill>
                            <a:srgbClr val="000000"/>
                          </a:solidFill>
                          <a:latin typeface="Arial"/>
                        </a:rPr>
                        <a:t>These notebooks prove </a:t>
                      </a:r>
                      <a:r>
                        <a:rPr lang="nl-NL" sz="800" b="0" i="0" u="none" strike="noStrike" noProof="0" err="1">
                          <a:solidFill>
                            <a:srgbClr val="000000"/>
                          </a:solidFill>
                          <a:latin typeface="Arial"/>
                        </a:rPr>
                        <a:t>that</a:t>
                      </a:r>
                      <a:r>
                        <a:rPr lang="nl-NL" sz="800" b="0" i="0" u="none" strike="noStrike" noProof="0">
                          <a:solidFill>
                            <a:srgbClr val="000000"/>
                          </a:solidFill>
                          <a:latin typeface="Arial"/>
                        </a:rPr>
                        <a:t> me </a:t>
                      </a:r>
                      <a:r>
                        <a:rPr lang="nl-NL" sz="800" b="0" i="0" u="none" strike="noStrike" noProof="0" err="1">
                          <a:solidFill>
                            <a:srgbClr val="000000"/>
                          </a:solidFill>
                          <a:latin typeface="Arial"/>
                        </a:rPr>
                        <a:t>and</a:t>
                      </a:r>
                      <a:r>
                        <a:rPr lang="nl-NL" sz="800" b="0" i="0" u="none" strike="noStrike" noProof="0">
                          <a:solidFill>
                            <a:srgbClr val="000000"/>
                          </a:solidFill>
                          <a:latin typeface="Arial"/>
                        </a:rPr>
                        <a:t> </a:t>
                      </a:r>
                      <a:r>
                        <a:rPr lang="nl-NL" sz="800" b="0" i="0" u="none" strike="noStrike" noProof="0" err="1">
                          <a:solidFill>
                            <a:srgbClr val="000000"/>
                          </a:solidFill>
                          <a:latin typeface="Arial"/>
                        </a:rPr>
                        <a:t>my</a:t>
                      </a:r>
                      <a:r>
                        <a:rPr lang="nl-NL" sz="800" b="0" i="0" u="none" strike="noStrike" noProof="0">
                          <a:solidFill>
                            <a:srgbClr val="000000"/>
                          </a:solidFill>
                          <a:latin typeface="Arial"/>
                        </a:rPr>
                        <a:t> team </a:t>
                      </a:r>
                      <a:r>
                        <a:rPr lang="nl-NL" sz="800" b="0" i="0" u="none" strike="noStrike" noProof="0" err="1">
                          <a:solidFill>
                            <a:srgbClr val="000000"/>
                          </a:solidFill>
                          <a:latin typeface="Arial"/>
                        </a:rPr>
                        <a:t>can</a:t>
                      </a:r>
                      <a:r>
                        <a:rPr lang="nl-NL" sz="800" b="0" i="0" u="none" strike="noStrike" noProof="0">
                          <a:solidFill>
                            <a:srgbClr val="000000"/>
                          </a:solidFill>
                          <a:latin typeface="Arial"/>
                        </a:rPr>
                        <a:t> </a:t>
                      </a:r>
                      <a:r>
                        <a:rPr lang="nl-NL" sz="800" b="0" i="0" u="none" strike="noStrike" noProof="0" err="1">
                          <a:solidFill>
                            <a:srgbClr val="000000"/>
                          </a:solidFill>
                          <a:latin typeface="Arial"/>
                        </a:rPr>
                        <a:t>use</a:t>
                      </a:r>
                      <a:r>
                        <a:rPr lang="nl-NL" sz="800" b="0" i="0" u="none" strike="noStrike" noProof="0">
                          <a:solidFill>
                            <a:srgbClr val="000000"/>
                          </a:solidFill>
                          <a:latin typeface="Arial"/>
                        </a:rPr>
                        <a:t> </a:t>
                      </a:r>
                      <a:r>
                        <a:rPr lang="nl-NL" sz="800" b="0" i="0" u="none" strike="noStrike" noProof="0" err="1">
                          <a:solidFill>
                            <a:srgbClr val="000000"/>
                          </a:solidFill>
                          <a:latin typeface="Arial"/>
                        </a:rPr>
                        <a:t>statistical</a:t>
                      </a:r>
                      <a:r>
                        <a:rPr lang="nl-NL" sz="800" b="0" i="0" u="none" strike="noStrike" noProof="0">
                          <a:solidFill>
                            <a:srgbClr val="000000"/>
                          </a:solidFill>
                          <a:latin typeface="Arial"/>
                        </a:rPr>
                        <a:t> </a:t>
                      </a:r>
                      <a:r>
                        <a:rPr lang="nl-NL" sz="800" b="0" i="0" u="none" strike="noStrike" noProof="0" err="1">
                          <a:solidFill>
                            <a:srgbClr val="000000"/>
                          </a:solidFill>
                          <a:latin typeface="Arial"/>
                        </a:rPr>
                        <a:t>and</a:t>
                      </a:r>
                      <a:r>
                        <a:rPr lang="nl-NL" sz="800" b="0" i="0" u="none" strike="noStrike" noProof="0">
                          <a:solidFill>
                            <a:srgbClr val="000000"/>
                          </a:solidFill>
                          <a:latin typeface="Arial"/>
                        </a:rPr>
                        <a:t> </a:t>
                      </a:r>
                      <a:r>
                        <a:rPr lang="nl-NL" sz="800" b="0" i="0" u="none" strike="noStrike" noProof="0" err="1">
                          <a:solidFill>
                            <a:srgbClr val="000000"/>
                          </a:solidFill>
                          <a:latin typeface="Arial"/>
                        </a:rPr>
                        <a:t>neural</a:t>
                      </a:r>
                      <a:r>
                        <a:rPr lang="nl-NL" sz="800" b="0" i="0" u="none" strike="noStrike" noProof="0">
                          <a:solidFill>
                            <a:srgbClr val="000000"/>
                          </a:solidFill>
                          <a:latin typeface="Arial"/>
                        </a:rPr>
                        <a:t> </a:t>
                      </a:r>
                      <a:r>
                        <a:rPr lang="nl-NL" sz="800" b="0" i="0" u="none" strike="noStrike" noProof="0" err="1">
                          <a:solidFill>
                            <a:srgbClr val="000000"/>
                          </a:solidFill>
                          <a:latin typeface="Arial"/>
                        </a:rPr>
                        <a:t>models</a:t>
                      </a:r>
                      <a:r>
                        <a:rPr lang="nl-NL" sz="800" b="0" i="0" u="none" strike="noStrike" noProof="0">
                          <a:solidFill>
                            <a:srgbClr val="000000"/>
                          </a:solidFill>
                          <a:latin typeface="Arial"/>
                        </a:rPr>
                        <a:t> </a:t>
                      </a:r>
                      <a:r>
                        <a:rPr lang="nl-NL" sz="800" b="0" i="0" u="none" strike="noStrike" noProof="0" err="1">
                          <a:solidFill>
                            <a:srgbClr val="000000"/>
                          </a:solidFill>
                          <a:latin typeface="Arial"/>
                        </a:rPr>
                        <a:t>for</a:t>
                      </a:r>
                      <a:r>
                        <a:rPr lang="nl-NL" sz="800" b="0" i="0" u="none" strike="noStrike" noProof="0">
                          <a:solidFill>
                            <a:srgbClr val="000000"/>
                          </a:solidFill>
                          <a:latin typeface="Arial"/>
                        </a:rPr>
                        <a:t> building </a:t>
                      </a:r>
                      <a:r>
                        <a:rPr lang="nl-NL" sz="800" b="0" i="0" u="none" strike="noStrike" noProof="0" err="1">
                          <a:solidFill>
                            <a:srgbClr val="000000"/>
                          </a:solidFill>
                          <a:latin typeface="Arial"/>
                        </a:rPr>
                        <a:t>multiclass</a:t>
                      </a:r>
                      <a:r>
                        <a:rPr lang="nl-NL" sz="800" b="0" i="0" u="none" strike="noStrike" noProof="0">
                          <a:solidFill>
                            <a:srgbClr val="000000"/>
                          </a:solidFill>
                          <a:latin typeface="Arial"/>
                        </a:rPr>
                        <a:t> </a:t>
                      </a:r>
                      <a:r>
                        <a:rPr lang="nl-NL" sz="800" b="0" i="0" u="none" strike="noStrike" noProof="0" err="1">
                          <a:solidFill>
                            <a:srgbClr val="000000"/>
                          </a:solidFill>
                          <a:latin typeface="Arial"/>
                        </a:rPr>
                        <a:t>classification</a:t>
                      </a:r>
                      <a:r>
                        <a:rPr lang="nl-NL" sz="800" b="0" i="0" u="none" strike="noStrike" noProof="0">
                          <a:solidFill>
                            <a:srgbClr val="000000"/>
                          </a:solidFill>
                          <a:latin typeface="Arial"/>
                        </a:rPr>
                        <a:t> </a:t>
                      </a:r>
                      <a:r>
                        <a:rPr lang="nl-NL" sz="800" b="0" i="0" u="none" strike="noStrike" noProof="0" err="1">
                          <a:solidFill>
                            <a:srgbClr val="000000"/>
                          </a:solidFill>
                          <a:latin typeface="Arial"/>
                        </a:rPr>
                        <a:t>models</a:t>
                      </a:r>
                      <a:r>
                        <a:rPr lang="nl-NL" sz="800" b="0" i="0" u="none" strike="noStrike" noProof="0">
                          <a:solidFill>
                            <a:srgbClr val="000000"/>
                          </a:solidFill>
                          <a:latin typeface="Arial"/>
                        </a:rPr>
                        <a:t>:</a:t>
                      </a:r>
                      <a:endParaRPr lang="en-US" sz="800" b="0" i="0" u="none" strike="noStrike" noProof="0">
                        <a:solidFill>
                          <a:srgbClr val="000000"/>
                        </a:solidFill>
                        <a:latin typeface="Arial"/>
                      </a:endParaRPr>
                    </a:p>
                    <a:p>
                      <a:pPr marL="0" lvl="0" indent="0">
                        <a:buNone/>
                      </a:pPr>
                      <a:endParaRPr lang="nl-NL" sz="800" b="0" i="0" u="none" strike="noStrike" noProof="0">
                        <a:solidFill>
                          <a:srgbClr val="000000"/>
                        </a:solidFill>
                        <a:latin typeface="Arial"/>
                      </a:endParaRPr>
                    </a:p>
                    <a:p>
                      <a:pPr marL="0" lvl="0" indent="0">
                        <a:buNone/>
                      </a:pPr>
                      <a:r>
                        <a:rPr lang="nl-NL" sz="800" b="0" i="0" u="none" strike="noStrike" noProof="0">
                          <a:solidFill>
                            <a:srgbClr val="000000"/>
                          </a:solidFill>
                          <a:latin typeface="Arial"/>
                          <a:hlinkClick r:id="rId5">
                            <a:extLst>
                              <a:ext uri="{A12FA001-AC4F-418D-AE19-62706E023703}">
                                <ahyp:hlinkClr xmlns:ahyp="http://schemas.microsoft.com/office/drawing/2018/hyperlinkcolor" val="tx"/>
                              </a:ext>
                            </a:extLst>
                          </a:hlinkClick>
                        </a:rPr>
                        <a:t>- LSTM model</a:t>
                      </a:r>
                      <a:endParaRPr lang="nl-NL" sz="800" b="0" i="0" u="none" strike="noStrike" noProof="0">
                        <a:solidFill>
                          <a:srgbClr val="000000"/>
                        </a:solidFill>
                        <a:latin typeface="Arial"/>
                      </a:endParaRPr>
                    </a:p>
                    <a:p>
                      <a:pPr marL="0" lvl="0" indent="0">
                        <a:buNone/>
                      </a:pPr>
                      <a:r>
                        <a:rPr lang="nl-NL" sz="800" b="0" i="0" u="none" strike="noStrike" noProof="0">
                          <a:solidFill>
                            <a:srgbClr val="000000"/>
                          </a:solidFill>
                          <a:latin typeface="Arial"/>
                          <a:hlinkClick r:id="rId6">
                            <a:extLst>
                              <a:ext uri="{A12FA001-AC4F-418D-AE19-62706E023703}">
                                <ahyp:hlinkClr xmlns:ahyp="http://schemas.microsoft.com/office/drawing/2018/hyperlinkcolor" val="tx"/>
                              </a:ext>
                            </a:extLst>
                          </a:hlinkClick>
                        </a:rPr>
                        <a:t>-</a:t>
                      </a:r>
                      <a:r>
                        <a:rPr lang="nl-NL" sz="800" b="0" i="0" u="none" strike="noStrike" noProof="0">
                          <a:solidFill>
                            <a:srgbClr val="000000"/>
                          </a:solidFill>
                          <a:latin typeface="Arial"/>
                          <a:hlinkClick r:id="rId6"/>
                        </a:rPr>
                        <a:t> </a:t>
                      </a:r>
                      <a:r>
                        <a:rPr lang="nl-NL" sz="800" b="0" i="0" u="none" strike="noStrike" noProof="0">
                          <a:solidFill>
                            <a:srgbClr val="000000"/>
                          </a:solidFill>
                          <a:latin typeface="Arial"/>
                          <a:hlinkClick r:id="rId6">
                            <a:extLst>
                              <a:ext uri="{A12FA001-AC4F-418D-AE19-62706E023703}">
                                <ahyp:hlinkClr xmlns:ahyp="http://schemas.microsoft.com/office/drawing/2018/hyperlinkcolor" val="tx"/>
                              </a:ext>
                            </a:extLst>
                          </a:hlinkClick>
                        </a:rPr>
                        <a:t>RNN model</a:t>
                      </a:r>
                      <a:endParaRPr lang="en-US" sz="800" b="0" i="0" u="none" strike="noStrike" noProof="0">
                        <a:solidFill>
                          <a:srgbClr val="000000"/>
                        </a:solidFill>
                        <a:latin typeface="Arial"/>
                      </a:endParaRPr>
                    </a:p>
                    <a:p>
                      <a:pPr marL="171450" lvl="0" indent="-171450">
                        <a:buClr>
                          <a:srgbClr val="000000"/>
                        </a:buClr>
                        <a:buFont typeface="Calibri,Sans-Serif"/>
                        <a:buChar char="-"/>
                      </a:pPr>
                      <a:r>
                        <a:rPr lang="nl-NL" sz="800" b="0" i="0" u="none" strike="noStrike" noProof="0">
                          <a:solidFill>
                            <a:srgbClr val="000000"/>
                          </a:solidFill>
                          <a:latin typeface="Arial"/>
                          <a:hlinkClick r:id="rId7"/>
                        </a:rPr>
                        <a:t>HMM</a:t>
                      </a:r>
                      <a:r>
                        <a:rPr lang="nl-NL" sz="800" b="0" i="0" u="none" strike="noStrike" noProof="0">
                          <a:solidFill>
                            <a:srgbClr val="000000"/>
                          </a:solidFill>
                          <a:latin typeface="Arial"/>
                          <a:hlinkClick r:id="rId7">
                            <a:extLst>
                              <a:ext uri="{A12FA001-AC4F-418D-AE19-62706E023703}">
                                <ahyp:hlinkClr xmlns:ahyp="http://schemas.microsoft.com/office/drawing/2018/hyperlinkcolor" val="tx"/>
                              </a:ext>
                            </a:extLst>
                          </a:hlinkClick>
                        </a:rPr>
                        <a:t> model</a:t>
                      </a:r>
                      <a:r>
                        <a:rPr lang="nl-NL" sz="800" b="0" i="0" u="none" strike="noStrike" noProof="0">
                          <a:solidFill>
                            <a:srgbClr val="000000"/>
                          </a:solidFill>
                          <a:latin typeface="Arial"/>
                        </a:rPr>
                        <a:t> (team)</a:t>
                      </a:r>
                      <a:endParaRPr lang="en-US" sz="800" b="0" i="0" u="none" strike="noStrike" noProof="0">
                        <a:solidFill>
                          <a:srgbClr val="000000"/>
                        </a:solidFill>
                        <a:latin typeface="Arial"/>
                      </a:endParaRPr>
                    </a:p>
                    <a:p>
                      <a:pPr marL="171450" lvl="0" indent="-171450">
                        <a:buClr>
                          <a:srgbClr val="000000"/>
                        </a:buClr>
                        <a:buFont typeface="Calibri,Sans-Serif"/>
                        <a:buChar char="-"/>
                      </a:pPr>
                      <a:r>
                        <a:rPr lang="nl-NL" sz="800" b="0" i="0" u="none" strike="noStrike" noProof="0">
                          <a:solidFill>
                            <a:srgbClr val="000000"/>
                          </a:solidFill>
                          <a:latin typeface="Arial"/>
                          <a:hlinkClick r:id="rId8"/>
                        </a:rPr>
                        <a:t>CRF model</a:t>
                      </a:r>
                      <a:r>
                        <a:rPr lang="nl-NL" sz="800" b="0" i="0" u="none" strike="noStrike" noProof="0">
                          <a:solidFill>
                            <a:srgbClr val="000000"/>
                          </a:solidFill>
                          <a:latin typeface="Arial"/>
                        </a:rPr>
                        <a:t> we </a:t>
                      </a:r>
                      <a:r>
                        <a:rPr lang="nl-NL" sz="800" b="0" i="0" u="none" strike="noStrike" noProof="0" err="1">
                          <a:solidFill>
                            <a:srgbClr val="000000"/>
                          </a:solidFill>
                          <a:latin typeface="Arial"/>
                        </a:rPr>
                        <a:t>used</a:t>
                      </a:r>
                      <a:r>
                        <a:rPr lang="nl-NL" sz="800" b="0" i="0" u="none" strike="noStrike" noProof="0">
                          <a:solidFill>
                            <a:srgbClr val="000000"/>
                          </a:solidFill>
                          <a:latin typeface="Arial"/>
                        </a:rPr>
                        <a:t> </a:t>
                      </a:r>
                      <a:r>
                        <a:rPr lang="nl-NL" sz="800" b="0" i="0" u="none" strike="noStrike" noProof="0" err="1">
                          <a:solidFill>
                            <a:srgbClr val="000000"/>
                          </a:solidFill>
                          <a:latin typeface="Arial"/>
                        </a:rPr>
                        <a:t>to</a:t>
                      </a:r>
                      <a:r>
                        <a:rPr lang="nl-NL" sz="800" b="0" i="0" u="none" strike="noStrike" noProof="0">
                          <a:solidFill>
                            <a:srgbClr val="000000"/>
                          </a:solidFill>
                          <a:latin typeface="Arial"/>
                        </a:rPr>
                        <a:t> extract POS tags.</a:t>
                      </a:r>
                      <a:endParaRPr lang="en-US" sz="800" b="0" i="0" u="none" strike="noStrike" noProof="0">
                        <a:solidFill>
                          <a:srgbClr val="000000"/>
                        </a:solidFill>
                        <a:latin typeface="Arial"/>
                      </a:endParaRPr>
                    </a:p>
                    <a:p>
                      <a:pPr lvl="0">
                        <a:buNone/>
                      </a:pPr>
                      <a:endParaRPr lang="nl-NL" sz="800"/>
                    </a:p>
                  </a:txBody>
                  <a:tcPr>
                    <a:solidFill>
                      <a:srgbClr val="FEF3CD"/>
                    </a:solidFill>
                  </a:tcPr>
                </a:tc>
                <a:tc>
                  <a:txBody>
                    <a:bodyPr/>
                    <a:lstStyle/>
                    <a:p>
                      <a:r>
                        <a:rPr lang="nl-NL" sz="800"/>
                        <a:t>In </a:t>
                      </a:r>
                      <a:r>
                        <a:rPr lang="nl-NL" sz="800">
                          <a:hlinkClick r:id="rId9"/>
                        </a:rPr>
                        <a:t>distillbert.ipynb</a:t>
                      </a:r>
                      <a:r>
                        <a:rPr lang="nl-NL" sz="800"/>
                        <a:t>, I </a:t>
                      </a:r>
                      <a:r>
                        <a:rPr lang="nl-NL" sz="800" err="1"/>
                        <a:t>demonstrated</a:t>
                      </a:r>
                      <a:r>
                        <a:rPr lang="nl-NL" sz="800"/>
                        <a:t> </a:t>
                      </a:r>
                      <a:r>
                        <a:rPr lang="nl-NL" sz="800" err="1"/>
                        <a:t>the</a:t>
                      </a:r>
                      <a:r>
                        <a:rPr lang="nl-NL" sz="800"/>
                        <a:t> </a:t>
                      </a:r>
                      <a:r>
                        <a:rPr lang="nl-NL" sz="800" err="1"/>
                        <a:t>implementation</a:t>
                      </a:r>
                      <a:r>
                        <a:rPr lang="nl-NL" sz="800"/>
                        <a:t> of a </a:t>
                      </a:r>
                      <a:r>
                        <a:rPr lang="nl-NL" sz="800" err="1"/>
                        <a:t>transformer</a:t>
                      </a:r>
                      <a:r>
                        <a:rPr lang="nl-NL" sz="800"/>
                        <a:t> model </a:t>
                      </a:r>
                      <a:r>
                        <a:rPr lang="nl-NL" sz="800" err="1"/>
                        <a:t>named</a:t>
                      </a:r>
                      <a:r>
                        <a:rPr lang="nl-NL" sz="800"/>
                        <a:t> </a:t>
                      </a:r>
                      <a:r>
                        <a:rPr lang="nl-NL" sz="800" err="1"/>
                        <a:t>distilbert</a:t>
                      </a:r>
                      <a:r>
                        <a:rPr lang="nl-NL" sz="800"/>
                        <a:t>, </a:t>
                      </a:r>
                      <a:r>
                        <a:rPr lang="nl-NL" sz="800" err="1"/>
                        <a:t>which</a:t>
                      </a:r>
                      <a:r>
                        <a:rPr lang="nl-NL" sz="800"/>
                        <a:t> </a:t>
                      </a:r>
                      <a:r>
                        <a:rPr lang="nl-NL" sz="800" err="1"/>
                        <a:t>can</a:t>
                      </a:r>
                      <a:r>
                        <a:rPr lang="nl-NL" sz="800"/>
                        <a:t> </a:t>
                      </a:r>
                      <a:r>
                        <a:rPr lang="nl-NL" sz="800" err="1"/>
                        <a:t>be</a:t>
                      </a:r>
                      <a:r>
                        <a:rPr lang="nl-NL" sz="800"/>
                        <a:t> found </a:t>
                      </a:r>
                      <a:r>
                        <a:rPr lang="nl-NL" sz="800">
                          <a:hlinkClick r:id="rId10"/>
                        </a:rPr>
                        <a:t>here</a:t>
                      </a:r>
                      <a:r>
                        <a:rPr lang="nl-NL" sz="800"/>
                        <a:t>.</a:t>
                      </a:r>
                    </a:p>
                  </a:txBody>
                  <a:tcPr>
                    <a:solidFill>
                      <a:srgbClr val="D2F1DB"/>
                    </a:solidFill>
                  </a:tcPr>
                </a:tc>
                <a:tc>
                  <a:txBody>
                    <a:bodyPr/>
                    <a:lstStyle/>
                    <a:p>
                      <a:r>
                        <a:rPr lang="nl-NL" sz="800" b="0" i="0" u="none" strike="noStrike" noProof="0">
                          <a:latin typeface="Arial"/>
                        </a:rPr>
                        <a:t>For </a:t>
                      </a:r>
                      <a:r>
                        <a:rPr lang="nl-NL" sz="800" b="0" i="0" u="none" strike="noStrike" noProof="0">
                          <a:latin typeface="Arial"/>
                          <a:hlinkClick r:id="rId11"/>
                        </a:rPr>
                        <a:t>task 13</a:t>
                      </a:r>
                      <a:r>
                        <a:rPr lang="nl-NL" sz="800" b="0" i="0" u="none" strike="noStrike" noProof="0">
                          <a:latin typeface="Arial"/>
                        </a:rPr>
                        <a:t>, </a:t>
                      </a:r>
                      <a:r>
                        <a:rPr lang="nl-NL" sz="800" b="0" i="0" u="none" strike="noStrike" noProof="0" err="1">
                          <a:latin typeface="Arial"/>
                        </a:rPr>
                        <a:t>our</a:t>
                      </a:r>
                      <a:r>
                        <a:rPr lang="nl-NL" sz="800" b="0" i="0" u="none" strike="noStrike" noProof="0">
                          <a:latin typeface="Arial"/>
                        </a:rPr>
                        <a:t> team </a:t>
                      </a:r>
                      <a:r>
                        <a:rPr lang="nl-NL" sz="800" b="0" i="0" u="none" strike="noStrike" noProof="0" err="1">
                          <a:latin typeface="Arial"/>
                        </a:rPr>
                        <a:t>created</a:t>
                      </a:r>
                      <a:r>
                        <a:rPr lang="nl-NL" sz="800" b="0" i="0" u="none" strike="noStrike" noProof="0">
                          <a:latin typeface="Arial"/>
                        </a:rPr>
                        <a:t> a </a:t>
                      </a:r>
                      <a:r>
                        <a:rPr lang="nl-NL" sz="800" b="0" i="0" u="none" strike="noStrike" noProof="0" err="1"/>
                        <a:t>text</a:t>
                      </a:r>
                      <a:r>
                        <a:rPr lang="nl-NL" sz="800" b="0" i="0" u="none" strike="noStrike" noProof="0"/>
                        <a:t>-</a:t>
                      </a:r>
                      <a:r>
                        <a:rPr lang="nl-NL" sz="800" b="0" i="0" u="none" strike="noStrike" noProof="0" err="1"/>
                        <a:t>to</a:t>
                      </a:r>
                      <a:r>
                        <a:rPr lang="nl-NL" sz="800" b="0" i="0" u="none" strike="noStrike" noProof="0"/>
                        <a:t>-speech model </a:t>
                      </a:r>
                      <a:r>
                        <a:rPr lang="nl-NL" sz="800" b="0" i="0" u="none" strike="noStrike" noProof="0" err="1"/>
                        <a:t>using</a:t>
                      </a:r>
                      <a:r>
                        <a:rPr lang="nl-NL" sz="800" b="0" i="0" u="none" strike="noStrike" noProof="0"/>
                        <a:t> </a:t>
                      </a:r>
                      <a:r>
                        <a:rPr lang="nl-NL" sz="800" b="0" i="0" u="none" strike="noStrike" noProof="0" err="1"/>
                        <a:t>WhisperAPI</a:t>
                      </a:r>
                      <a:r>
                        <a:rPr lang="nl-NL" sz="800" b="0" i="0" u="none" strike="noStrike" noProof="0"/>
                        <a:t>.</a:t>
                      </a:r>
                      <a:br>
                        <a:rPr lang="nl-NL" sz="800" b="0" i="0" u="none" strike="noStrike" noProof="0"/>
                      </a:br>
                      <a:br>
                        <a:rPr lang="nl-NL" sz="800" b="0" i="0" u="none" strike="noStrike" noProof="0"/>
                      </a:br>
                      <a:r>
                        <a:rPr lang="nl-NL" sz="800" b="0" i="0" u="none" strike="noStrike" noProof="0"/>
                        <a:t>For </a:t>
                      </a:r>
                      <a:r>
                        <a:rPr lang="nl-NL" sz="800" b="0" i="0" u="none" strike="noStrike" noProof="0">
                          <a:hlinkClick r:id="rId12"/>
                        </a:rPr>
                        <a:t>task 14</a:t>
                      </a:r>
                      <a:r>
                        <a:rPr lang="nl-NL" sz="800" b="0" i="0" u="none" strike="noStrike" noProof="0"/>
                        <a:t>, </a:t>
                      </a:r>
                      <a:r>
                        <a:rPr lang="nl-NL" sz="800" b="0" i="0" u="none" strike="noStrike" noProof="0" err="1"/>
                        <a:t>our</a:t>
                      </a:r>
                      <a:r>
                        <a:rPr lang="nl-NL" sz="800" b="0" i="0" u="none" strike="noStrike" noProof="0"/>
                        <a:t> team </a:t>
                      </a:r>
                      <a:r>
                        <a:rPr lang="nl-NL" sz="800" b="0" i="0" u="none" strike="noStrike" noProof="0" err="1"/>
                        <a:t>created</a:t>
                      </a:r>
                      <a:r>
                        <a:rPr lang="nl-NL" sz="800" b="0" i="0" u="none" strike="noStrike" noProof="0"/>
                        <a:t> a </a:t>
                      </a:r>
                      <a:r>
                        <a:rPr lang="nl-NL" sz="800" b="0" i="0" u="none" strike="noStrike" noProof="0" err="1">
                          <a:solidFill>
                            <a:srgbClr val="000000"/>
                          </a:solidFill>
                          <a:latin typeface="Arial"/>
                        </a:rPr>
                        <a:t>text</a:t>
                      </a:r>
                      <a:r>
                        <a:rPr lang="nl-NL" sz="800" b="0" i="0" u="none" strike="noStrike" noProof="0">
                          <a:solidFill>
                            <a:srgbClr val="000000"/>
                          </a:solidFill>
                          <a:latin typeface="Arial"/>
                        </a:rPr>
                        <a:t>-</a:t>
                      </a:r>
                      <a:r>
                        <a:rPr lang="nl-NL" sz="800" b="0" i="0" u="none" strike="noStrike" noProof="0" err="1">
                          <a:solidFill>
                            <a:srgbClr val="000000"/>
                          </a:solidFill>
                          <a:latin typeface="Arial"/>
                        </a:rPr>
                        <a:t>to</a:t>
                      </a:r>
                      <a:r>
                        <a:rPr lang="nl-NL" sz="800" b="0" i="0" u="none" strike="noStrike" noProof="0">
                          <a:solidFill>
                            <a:srgbClr val="000000"/>
                          </a:solidFill>
                          <a:latin typeface="Arial"/>
                        </a:rPr>
                        <a:t>-speech pipeline </a:t>
                      </a:r>
                      <a:r>
                        <a:rPr lang="nl-NL" sz="800" b="0" i="0" u="none" strike="noStrike" noProof="0" err="1">
                          <a:solidFill>
                            <a:srgbClr val="000000"/>
                          </a:solidFill>
                          <a:latin typeface="Arial"/>
                        </a:rPr>
                        <a:t>that</a:t>
                      </a:r>
                      <a:r>
                        <a:rPr lang="nl-NL" sz="800" b="0" i="0" u="none" strike="noStrike" noProof="0">
                          <a:solidFill>
                            <a:srgbClr val="000000"/>
                          </a:solidFill>
                          <a:latin typeface="Arial"/>
                        </a:rPr>
                        <a:t> </a:t>
                      </a:r>
                      <a:r>
                        <a:rPr lang="nl-NL" sz="800" b="0" i="0" u="none" strike="noStrike" noProof="0" err="1">
                          <a:solidFill>
                            <a:srgbClr val="000000"/>
                          </a:solidFill>
                          <a:latin typeface="Arial"/>
                        </a:rPr>
                        <a:t>can</a:t>
                      </a:r>
                      <a:r>
                        <a:rPr lang="nl-NL" sz="800" b="0" i="0" u="none" strike="noStrike" noProof="0">
                          <a:solidFill>
                            <a:srgbClr val="000000"/>
                          </a:solidFill>
                          <a:latin typeface="Arial"/>
                        </a:rPr>
                        <a:t> </a:t>
                      </a:r>
                      <a:r>
                        <a:rPr lang="nl-NL" sz="800" b="0" i="0" u="none" strike="noStrike" noProof="0" err="1">
                          <a:solidFill>
                            <a:srgbClr val="000000"/>
                          </a:solidFill>
                          <a:latin typeface="Arial"/>
                        </a:rPr>
                        <a:t>predict</a:t>
                      </a:r>
                      <a:r>
                        <a:rPr lang="nl-NL" sz="800" b="0" i="0" u="none" strike="noStrike" noProof="0">
                          <a:solidFill>
                            <a:srgbClr val="000000"/>
                          </a:solidFill>
                          <a:latin typeface="Arial"/>
                        </a:rPr>
                        <a:t> </a:t>
                      </a:r>
                      <a:r>
                        <a:rPr lang="nl-NL" sz="800" b="0" i="0" u="none" strike="noStrike" noProof="0" err="1">
                          <a:solidFill>
                            <a:srgbClr val="000000"/>
                          </a:solidFill>
                          <a:latin typeface="Arial"/>
                        </a:rPr>
                        <a:t>emotions</a:t>
                      </a:r>
                      <a:r>
                        <a:rPr lang="nl-NL" sz="800" b="0" i="0" u="none" strike="noStrike" noProof="0">
                          <a:solidFill>
                            <a:srgbClr val="000000"/>
                          </a:solidFill>
                          <a:latin typeface="Arial"/>
                        </a:rPr>
                        <a:t> on fragment level.</a:t>
                      </a:r>
                      <a:endParaRPr lang="nl-NL" sz="800" b="0" i="0" u="none" strike="noStrike" noProof="0"/>
                    </a:p>
                  </a:txBody>
                  <a:tcPr>
                    <a:solidFill>
                      <a:srgbClr val="DCF1F5"/>
                    </a:solidFill>
                  </a:tcPr>
                </a:tc>
                <a:tc>
                  <a:txBody>
                    <a:bodyPr/>
                    <a:lstStyle/>
                    <a:p>
                      <a:pPr lvl="0">
                        <a:buNone/>
                      </a:pPr>
                      <a:r>
                        <a:rPr lang="nl-NL" sz="600" b="0" i="0" u="none" strike="noStrike" noProof="0">
                          <a:solidFill>
                            <a:srgbClr val="000000"/>
                          </a:solidFill>
                          <a:latin typeface="Arial"/>
                        </a:rPr>
                        <a:t>Me </a:t>
                      </a:r>
                      <a:r>
                        <a:rPr lang="nl-NL" sz="600" b="0" i="0" u="none" strike="noStrike" noProof="0" err="1">
                          <a:solidFill>
                            <a:srgbClr val="000000"/>
                          </a:solidFill>
                          <a:latin typeface="Arial"/>
                        </a:rPr>
                        <a:t>and</a:t>
                      </a:r>
                      <a:r>
                        <a:rPr lang="nl-NL" sz="600" b="0" i="0" u="none" strike="noStrike" noProof="0">
                          <a:solidFill>
                            <a:srgbClr val="000000"/>
                          </a:solidFill>
                          <a:latin typeface="Arial"/>
                        </a:rPr>
                        <a:t> </a:t>
                      </a:r>
                      <a:r>
                        <a:rPr lang="nl-NL" sz="600" b="0" i="0" u="none" strike="noStrike" noProof="0" err="1">
                          <a:solidFill>
                            <a:srgbClr val="000000"/>
                          </a:solidFill>
                          <a:latin typeface="Arial"/>
                        </a:rPr>
                        <a:t>my</a:t>
                      </a:r>
                      <a:r>
                        <a:rPr lang="nl-NL" sz="600" b="0" i="0" u="none" strike="noStrike" noProof="0">
                          <a:solidFill>
                            <a:srgbClr val="000000"/>
                          </a:solidFill>
                          <a:latin typeface="Arial"/>
                        </a:rPr>
                        <a:t> </a:t>
                      </a:r>
                      <a:r>
                        <a:rPr lang="nl-NL" sz="600" b="0" i="0" u="none" strike="noStrike" noProof="0" err="1">
                          <a:solidFill>
                            <a:srgbClr val="000000"/>
                          </a:solidFill>
                          <a:latin typeface="Arial"/>
                        </a:rPr>
                        <a:t>teammates</a:t>
                      </a:r>
                      <a:r>
                        <a:rPr lang="nl-NL" sz="600" b="0" i="0" u="none" strike="noStrike" noProof="0">
                          <a:solidFill>
                            <a:srgbClr val="000000"/>
                          </a:solidFill>
                          <a:latin typeface="Arial"/>
                        </a:rPr>
                        <a:t> have </a:t>
                      </a:r>
                      <a:r>
                        <a:rPr lang="nl-NL" sz="600" b="0" i="0" u="none" strike="noStrike" noProof="0" err="1">
                          <a:solidFill>
                            <a:srgbClr val="000000"/>
                          </a:solidFill>
                          <a:latin typeface="Arial"/>
                        </a:rPr>
                        <a:t>performed</a:t>
                      </a:r>
                      <a:r>
                        <a:rPr lang="nl-NL" sz="600" b="0" i="0" u="none" strike="noStrike" noProof="0">
                          <a:solidFill>
                            <a:srgbClr val="000000"/>
                          </a:solidFill>
                          <a:latin typeface="Arial"/>
                        </a:rPr>
                        <a:t> a </a:t>
                      </a:r>
                      <a:r>
                        <a:rPr lang="nl-NL" sz="600" b="0" i="0" u="none" strike="noStrike" noProof="0" err="1">
                          <a:solidFill>
                            <a:srgbClr val="000000"/>
                          </a:solidFill>
                          <a:latin typeface="Arial"/>
                        </a:rPr>
                        <a:t>thorough</a:t>
                      </a:r>
                      <a:r>
                        <a:rPr lang="nl-NL" sz="600" b="0" i="0" u="none" strike="noStrike" noProof="0">
                          <a:solidFill>
                            <a:srgbClr val="000000"/>
                          </a:solidFill>
                          <a:latin typeface="Arial"/>
                        </a:rPr>
                        <a:t> error analysis on </a:t>
                      </a:r>
                      <a:r>
                        <a:rPr lang="nl-NL" sz="600" b="0" i="0" u="none" strike="noStrike" noProof="0" err="1">
                          <a:solidFill>
                            <a:srgbClr val="000000"/>
                          </a:solidFill>
                          <a:latin typeface="Arial"/>
                        </a:rPr>
                        <a:t>the</a:t>
                      </a:r>
                      <a:r>
                        <a:rPr lang="nl-NL" sz="600" b="0" i="0" u="none" strike="noStrike" noProof="0">
                          <a:solidFill>
                            <a:srgbClr val="000000"/>
                          </a:solidFill>
                          <a:latin typeface="Arial"/>
                        </a:rPr>
                        <a:t> best </a:t>
                      </a:r>
                      <a:r>
                        <a:rPr lang="nl-NL" sz="600" b="0" i="0" u="none" strike="noStrike" noProof="0" err="1">
                          <a:solidFill>
                            <a:srgbClr val="000000"/>
                          </a:solidFill>
                          <a:latin typeface="Arial"/>
                        </a:rPr>
                        <a:t>performing</a:t>
                      </a:r>
                      <a:r>
                        <a:rPr lang="nl-NL" sz="600" b="0" i="0" u="none" strike="noStrike" noProof="0">
                          <a:solidFill>
                            <a:srgbClr val="000000"/>
                          </a:solidFill>
                          <a:latin typeface="Arial"/>
                        </a:rPr>
                        <a:t> </a:t>
                      </a:r>
                      <a:r>
                        <a:rPr lang="nl-NL" sz="600" b="0" i="0" u="none" strike="noStrike" noProof="0" err="1">
                          <a:solidFill>
                            <a:srgbClr val="000000"/>
                          </a:solidFill>
                          <a:latin typeface="Arial"/>
                        </a:rPr>
                        <a:t>models</a:t>
                      </a:r>
                      <a:r>
                        <a:rPr lang="nl-NL" sz="600" b="0" i="0" u="none" strike="noStrike" noProof="0">
                          <a:solidFill>
                            <a:srgbClr val="000000"/>
                          </a:solidFill>
                          <a:latin typeface="Arial"/>
                        </a:rPr>
                        <a:t> on </a:t>
                      </a:r>
                      <a:r>
                        <a:rPr lang="nl-NL" sz="600" b="0" i="0" u="none" strike="noStrike" noProof="0" err="1">
                          <a:solidFill>
                            <a:srgbClr val="000000"/>
                          </a:solidFill>
                          <a:latin typeface="Arial"/>
                        </a:rPr>
                        <a:t>Kaggle</a:t>
                      </a:r>
                      <a:r>
                        <a:rPr lang="nl-NL" sz="600" b="0" i="0" u="none" strike="noStrike" noProof="0">
                          <a:solidFill>
                            <a:srgbClr val="000000"/>
                          </a:solidFill>
                          <a:latin typeface="Arial"/>
                        </a:rPr>
                        <a:t> as </a:t>
                      </a:r>
                      <a:r>
                        <a:rPr lang="nl-NL" sz="600" b="0" i="0" u="none" strike="noStrike" noProof="0" err="1">
                          <a:solidFill>
                            <a:srgbClr val="000000"/>
                          </a:solidFill>
                          <a:latin typeface="Arial"/>
                        </a:rPr>
                        <a:t>can</a:t>
                      </a:r>
                      <a:r>
                        <a:rPr lang="nl-NL" sz="600" b="0" i="0" u="none" strike="noStrike" noProof="0">
                          <a:solidFill>
                            <a:srgbClr val="000000"/>
                          </a:solidFill>
                          <a:latin typeface="Arial"/>
                        </a:rPr>
                        <a:t> </a:t>
                      </a:r>
                      <a:r>
                        <a:rPr lang="nl-NL" sz="600" b="0" i="0" u="none" strike="noStrike" noProof="0" err="1">
                          <a:solidFill>
                            <a:srgbClr val="000000"/>
                          </a:solidFill>
                          <a:latin typeface="Arial"/>
                        </a:rPr>
                        <a:t>be</a:t>
                      </a:r>
                      <a:r>
                        <a:rPr lang="nl-NL" sz="600" b="0" i="0" u="none" strike="noStrike" noProof="0">
                          <a:solidFill>
                            <a:srgbClr val="000000"/>
                          </a:solidFill>
                          <a:latin typeface="Arial"/>
                        </a:rPr>
                        <a:t> </a:t>
                      </a:r>
                      <a:r>
                        <a:rPr lang="nl-NL" sz="600" b="0" i="0" u="none" strike="noStrike" noProof="0" err="1">
                          <a:solidFill>
                            <a:srgbClr val="000000"/>
                          </a:solidFill>
                          <a:latin typeface="Arial"/>
                        </a:rPr>
                        <a:t>seen</a:t>
                      </a:r>
                      <a:r>
                        <a:rPr lang="nl-NL" sz="600" b="0" i="0" u="none" strike="noStrike" noProof="0">
                          <a:solidFill>
                            <a:srgbClr val="000000"/>
                          </a:solidFill>
                          <a:latin typeface="Arial"/>
                        </a:rPr>
                        <a:t> </a:t>
                      </a:r>
                      <a:r>
                        <a:rPr lang="nl-NL" sz="600" b="0" i="0" u="none" strike="noStrike" noProof="0">
                          <a:solidFill>
                            <a:srgbClr val="000000"/>
                          </a:solidFill>
                          <a:latin typeface="Arial"/>
                          <a:hlinkClick r:id="rId13"/>
                        </a:rPr>
                        <a:t>here</a:t>
                      </a:r>
                      <a:r>
                        <a:rPr lang="nl-NL" sz="600" b="0" i="0" u="none" strike="noStrike" noProof="0">
                          <a:solidFill>
                            <a:srgbClr val="000000"/>
                          </a:solidFill>
                          <a:latin typeface="Arial"/>
                        </a:rPr>
                        <a:t>. In </a:t>
                      </a:r>
                      <a:r>
                        <a:rPr lang="nl-NL" sz="600" b="0" i="0" u="none" strike="noStrike" noProof="0" err="1">
                          <a:solidFill>
                            <a:srgbClr val="000000"/>
                          </a:solidFill>
                          <a:latin typeface="Arial"/>
                        </a:rPr>
                        <a:t>this</a:t>
                      </a:r>
                      <a:r>
                        <a:rPr lang="nl-NL" sz="600" b="0" i="0" u="none" strike="noStrike" noProof="0">
                          <a:solidFill>
                            <a:srgbClr val="000000"/>
                          </a:solidFill>
                          <a:latin typeface="Arial"/>
                        </a:rPr>
                        <a:t> error analysis notebook we </a:t>
                      </a:r>
                      <a:r>
                        <a:rPr lang="nl-NL" sz="600" b="0" i="0" u="none" strike="noStrike" noProof="0" err="1">
                          <a:solidFill>
                            <a:srgbClr val="000000"/>
                          </a:solidFill>
                          <a:latin typeface="Arial"/>
                        </a:rPr>
                        <a:t>took</a:t>
                      </a:r>
                      <a:r>
                        <a:rPr lang="nl-NL" sz="600" b="0" i="0" u="none" strike="noStrike" noProof="0">
                          <a:solidFill>
                            <a:srgbClr val="000000"/>
                          </a:solidFill>
                          <a:latin typeface="Arial"/>
                        </a:rPr>
                        <a:t> </a:t>
                      </a:r>
                      <a:r>
                        <a:rPr lang="nl-NL" sz="600" b="0" i="0" u="none" strike="noStrike" noProof="0" err="1">
                          <a:solidFill>
                            <a:srgbClr val="000000"/>
                          </a:solidFill>
                          <a:latin typeface="Arial"/>
                        </a:rPr>
                        <a:t>into</a:t>
                      </a:r>
                      <a:r>
                        <a:rPr lang="nl-NL" sz="600" b="0" i="0" u="none" strike="noStrike" noProof="0">
                          <a:solidFill>
                            <a:srgbClr val="000000"/>
                          </a:solidFill>
                          <a:latin typeface="Arial"/>
                        </a:rPr>
                        <a:t> </a:t>
                      </a:r>
                      <a:r>
                        <a:rPr lang="nl-NL" sz="600" b="0" i="0" u="none" strike="noStrike" noProof="0" err="1">
                          <a:solidFill>
                            <a:srgbClr val="000000"/>
                          </a:solidFill>
                          <a:latin typeface="Arial"/>
                        </a:rPr>
                        <a:t>consideration</a:t>
                      </a:r>
                      <a:r>
                        <a:rPr lang="nl-NL" sz="600" b="0" i="0" u="none" strike="noStrike" noProof="0">
                          <a:solidFill>
                            <a:srgbClr val="000000"/>
                          </a:solidFill>
                          <a:latin typeface="Arial"/>
                        </a:rPr>
                        <a:t> </a:t>
                      </a:r>
                      <a:r>
                        <a:rPr lang="nl-NL" sz="600" b="0" i="0" u="none" strike="noStrike" noProof="0" err="1">
                          <a:solidFill>
                            <a:srgbClr val="000000"/>
                          </a:solidFill>
                          <a:latin typeface="Arial"/>
                        </a:rPr>
                        <a:t>metrics</a:t>
                      </a:r>
                      <a:r>
                        <a:rPr lang="nl-NL" sz="600" b="0" i="0" u="none" strike="noStrike" noProof="0">
                          <a:solidFill>
                            <a:srgbClr val="000000"/>
                          </a:solidFill>
                          <a:latin typeface="Arial"/>
                        </a:rPr>
                        <a:t> </a:t>
                      </a:r>
                      <a:r>
                        <a:rPr lang="nl-NL" sz="600" b="0" i="0" u="none" strike="noStrike" noProof="0" err="1">
                          <a:solidFill>
                            <a:srgbClr val="000000"/>
                          </a:solidFill>
                          <a:latin typeface="Arial"/>
                        </a:rPr>
                        <a:t>such</a:t>
                      </a:r>
                      <a:r>
                        <a:rPr lang="nl-NL" sz="600" b="0" i="0" u="none" strike="noStrike" noProof="0">
                          <a:solidFill>
                            <a:srgbClr val="000000"/>
                          </a:solidFill>
                          <a:latin typeface="Arial"/>
                        </a:rPr>
                        <a:t> as F1, </a:t>
                      </a:r>
                      <a:r>
                        <a:rPr lang="nl-NL" sz="600" b="0" i="0" u="none" strike="noStrike" noProof="0" err="1">
                          <a:solidFill>
                            <a:srgbClr val="000000"/>
                          </a:solidFill>
                          <a:latin typeface="Arial"/>
                        </a:rPr>
                        <a:t>precision</a:t>
                      </a:r>
                      <a:r>
                        <a:rPr lang="nl-NL" sz="600" b="0" i="0" u="none" strike="noStrike" noProof="0">
                          <a:solidFill>
                            <a:srgbClr val="000000"/>
                          </a:solidFill>
                          <a:latin typeface="Arial"/>
                        </a:rPr>
                        <a:t>, </a:t>
                      </a:r>
                      <a:r>
                        <a:rPr lang="nl-NL" sz="600" b="0" i="0" u="none" strike="noStrike" noProof="0" err="1">
                          <a:solidFill>
                            <a:srgbClr val="000000"/>
                          </a:solidFill>
                          <a:latin typeface="Arial"/>
                        </a:rPr>
                        <a:t>recall</a:t>
                      </a:r>
                      <a:r>
                        <a:rPr lang="nl-NL" sz="600" b="0" i="0" u="none" strike="noStrike" noProof="0">
                          <a:solidFill>
                            <a:srgbClr val="000000"/>
                          </a:solidFill>
                          <a:latin typeface="Arial"/>
                        </a:rPr>
                        <a:t> </a:t>
                      </a:r>
                      <a:r>
                        <a:rPr lang="nl-NL" sz="600" b="0" i="0" u="none" strike="noStrike" noProof="0" err="1">
                          <a:solidFill>
                            <a:srgbClr val="000000"/>
                          </a:solidFill>
                          <a:latin typeface="Arial"/>
                        </a:rPr>
                        <a:t>and</a:t>
                      </a:r>
                      <a:r>
                        <a:rPr lang="nl-NL" sz="600" b="0" i="0" u="none" strike="noStrike" noProof="0">
                          <a:solidFill>
                            <a:srgbClr val="000000"/>
                          </a:solidFill>
                          <a:latin typeface="Arial"/>
                        </a:rPr>
                        <a:t> </a:t>
                      </a:r>
                      <a:r>
                        <a:rPr lang="nl-NL" sz="600" b="0" i="0" u="none" strike="noStrike" noProof="0" err="1">
                          <a:solidFill>
                            <a:srgbClr val="000000"/>
                          </a:solidFill>
                          <a:latin typeface="Arial"/>
                        </a:rPr>
                        <a:t>their</a:t>
                      </a:r>
                      <a:r>
                        <a:rPr lang="nl-NL" sz="600" b="0" i="0" u="none" strike="noStrike" noProof="0">
                          <a:solidFill>
                            <a:srgbClr val="000000"/>
                          </a:solidFill>
                          <a:latin typeface="Arial"/>
                        </a:rPr>
                        <a:t> </a:t>
                      </a:r>
                      <a:r>
                        <a:rPr lang="nl-NL" sz="600" b="0" i="0" u="none" strike="noStrike" noProof="0" err="1">
                          <a:solidFill>
                            <a:srgbClr val="000000"/>
                          </a:solidFill>
                          <a:latin typeface="Arial"/>
                        </a:rPr>
                        <a:t>trade</a:t>
                      </a:r>
                      <a:r>
                        <a:rPr lang="nl-NL" sz="600" b="0" i="0" u="none" strike="noStrike" noProof="0">
                          <a:solidFill>
                            <a:srgbClr val="000000"/>
                          </a:solidFill>
                          <a:latin typeface="Arial"/>
                        </a:rPr>
                        <a:t>-off.</a:t>
                      </a:r>
                    </a:p>
                    <a:p>
                      <a:pPr lvl="0">
                        <a:buNone/>
                      </a:pPr>
                      <a:endParaRPr lang="nl-NL" sz="600" b="0" i="0" u="none" strike="noStrike" noProof="0">
                        <a:solidFill>
                          <a:srgbClr val="000000"/>
                        </a:solidFill>
                        <a:latin typeface="Arial"/>
                      </a:endParaRPr>
                    </a:p>
                    <a:p>
                      <a:pPr lvl="0" algn="l">
                        <a:lnSpc>
                          <a:spcPct val="100000"/>
                        </a:lnSpc>
                        <a:spcBef>
                          <a:spcPts val="0"/>
                        </a:spcBef>
                        <a:spcAft>
                          <a:spcPts val="0"/>
                        </a:spcAft>
                        <a:buNone/>
                      </a:pPr>
                      <a:r>
                        <a:rPr lang="nl-NL" sz="600" b="0" i="0" u="none" strike="noStrike" noProof="0">
                          <a:solidFill>
                            <a:srgbClr val="000000"/>
                          </a:solidFill>
                        </a:rPr>
                        <a:t>We </a:t>
                      </a:r>
                      <a:r>
                        <a:rPr lang="nl-NL" sz="600" b="0" i="0" u="none" strike="noStrike" noProof="0" err="1">
                          <a:solidFill>
                            <a:srgbClr val="000000"/>
                          </a:solidFill>
                        </a:rPr>
                        <a:t>also</a:t>
                      </a:r>
                      <a:r>
                        <a:rPr lang="nl-NL" sz="600" b="0" i="0" u="none" strike="noStrike" noProof="0">
                          <a:solidFill>
                            <a:srgbClr val="000000"/>
                          </a:solidFill>
                        </a:rPr>
                        <a:t> </a:t>
                      </a:r>
                      <a:r>
                        <a:rPr lang="nl-NL" sz="600" b="0" i="0" u="none" strike="noStrike" noProof="0" err="1">
                          <a:solidFill>
                            <a:srgbClr val="000000"/>
                          </a:solidFill>
                        </a:rPr>
                        <a:t>performed</a:t>
                      </a:r>
                      <a:r>
                        <a:rPr lang="nl-NL" sz="600" b="0" i="0" u="none" strike="noStrike" noProof="0">
                          <a:solidFill>
                            <a:srgbClr val="000000"/>
                          </a:solidFill>
                        </a:rPr>
                        <a:t> a small error analysis of </a:t>
                      </a:r>
                      <a:r>
                        <a:rPr lang="nl-NL" sz="600" b="0" i="0" u="none" strike="noStrike" noProof="0" err="1">
                          <a:solidFill>
                            <a:srgbClr val="000000"/>
                          </a:solidFill>
                        </a:rPr>
                        <a:t>the</a:t>
                      </a:r>
                      <a:r>
                        <a:rPr lang="nl-NL" sz="600" b="0" i="0" u="none" strike="noStrike" noProof="0">
                          <a:solidFill>
                            <a:srgbClr val="000000"/>
                          </a:solidFill>
                        </a:rPr>
                        <a:t> pipeline on </a:t>
                      </a:r>
                      <a:r>
                        <a:rPr lang="nl-NL" sz="600" b="0" i="0" u="none" strike="noStrike" noProof="0" err="1">
                          <a:solidFill>
                            <a:srgbClr val="000000"/>
                          </a:solidFill>
                        </a:rPr>
                        <a:t>the</a:t>
                      </a:r>
                      <a:r>
                        <a:rPr lang="nl-NL" sz="600" b="0" i="0" u="none" strike="noStrike" noProof="0">
                          <a:solidFill>
                            <a:srgbClr val="000000"/>
                          </a:solidFill>
                        </a:rPr>
                        <a:t> Expeditie Robinson data </a:t>
                      </a:r>
                      <a:r>
                        <a:rPr lang="nl-NL" sz="600" b="0" i="0" u="none" strike="noStrike" noProof="0" err="1">
                          <a:solidFill>
                            <a:srgbClr val="000000"/>
                          </a:solidFill>
                        </a:rPr>
                        <a:t>which</a:t>
                      </a:r>
                      <a:r>
                        <a:rPr lang="nl-NL" sz="600" b="0" i="0" u="none" strike="noStrike" noProof="0">
                          <a:solidFill>
                            <a:srgbClr val="000000"/>
                          </a:solidFill>
                        </a:rPr>
                        <a:t> </a:t>
                      </a:r>
                      <a:r>
                        <a:rPr lang="nl-NL" sz="600" b="0" i="0" u="none" strike="noStrike" noProof="0" err="1">
                          <a:solidFill>
                            <a:srgbClr val="000000"/>
                          </a:solidFill>
                        </a:rPr>
                        <a:t>can</a:t>
                      </a:r>
                      <a:r>
                        <a:rPr lang="nl-NL" sz="600" b="0" i="0" u="none" strike="noStrike" noProof="0">
                          <a:solidFill>
                            <a:srgbClr val="000000"/>
                          </a:solidFill>
                        </a:rPr>
                        <a:t> </a:t>
                      </a:r>
                      <a:r>
                        <a:rPr lang="nl-NL" sz="600" b="0" i="0" u="none" strike="noStrike" noProof="0" err="1">
                          <a:solidFill>
                            <a:srgbClr val="000000"/>
                          </a:solidFill>
                        </a:rPr>
                        <a:t>be</a:t>
                      </a:r>
                      <a:r>
                        <a:rPr lang="nl-NL" sz="600" b="0" i="0" u="none" strike="noStrike" noProof="0">
                          <a:solidFill>
                            <a:srgbClr val="000000"/>
                          </a:solidFill>
                        </a:rPr>
                        <a:t> found </a:t>
                      </a:r>
                      <a:r>
                        <a:rPr lang="nl-NL" sz="600" b="0" i="0" u="none" strike="noStrike" noProof="0">
                          <a:solidFill>
                            <a:srgbClr val="000000"/>
                          </a:solidFill>
                          <a:hlinkClick r:id="rId14"/>
                        </a:rPr>
                        <a:t>here</a:t>
                      </a:r>
                      <a:r>
                        <a:rPr lang="nl-NL" sz="600" b="0" i="0" u="none" strike="noStrike" noProof="0">
                          <a:solidFill>
                            <a:srgbClr val="000000"/>
                          </a:solidFill>
                        </a:rPr>
                        <a:t>.</a:t>
                      </a:r>
                      <a:endParaRPr lang="nl-NL" sz="600"/>
                    </a:p>
                    <a:p>
                      <a:pPr lvl="0" algn="l">
                        <a:lnSpc>
                          <a:spcPct val="100000"/>
                        </a:lnSpc>
                        <a:spcBef>
                          <a:spcPts val="0"/>
                        </a:spcBef>
                        <a:spcAft>
                          <a:spcPts val="0"/>
                        </a:spcAft>
                        <a:buNone/>
                      </a:pPr>
                      <a:r>
                        <a:rPr lang="nl-NL" sz="600" b="0" i="0" u="none" strike="noStrike" noProof="0">
                          <a:solidFill>
                            <a:srgbClr val="000000"/>
                          </a:solidFill>
                        </a:rPr>
                        <a:t>In </a:t>
                      </a:r>
                      <a:r>
                        <a:rPr lang="nl-NL" sz="600" b="0" i="0" u="none" strike="noStrike" noProof="0" err="1">
                          <a:solidFill>
                            <a:srgbClr val="000000"/>
                          </a:solidFill>
                        </a:rPr>
                        <a:t>the</a:t>
                      </a:r>
                      <a:r>
                        <a:rPr lang="nl-NL" sz="600" b="0" i="0" u="none" strike="noStrike" noProof="0">
                          <a:solidFill>
                            <a:srgbClr val="000000"/>
                          </a:solidFill>
                        </a:rPr>
                        <a:t> last </a:t>
                      </a:r>
                      <a:r>
                        <a:rPr lang="nl-NL" sz="600" b="0" i="0" u="none" strike="noStrike" noProof="0" err="1">
                          <a:solidFill>
                            <a:srgbClr val="000000"/>
                          </a:solidFill>
                        </a:rPr>
                        <a:t>section</a:t>
                      </a:r>
                      <a:r>
                        <a:rPr lang="nl-NL" sz="600" b="0" i="0" u="none" strike="noStrike" noProof="0">
                          <a:solidFill>
                            <a:srgbClr val="000000"/>
                          </a:solidFill>
                        </a:rPr>
                        <a:t> of </a:t>
                      </a:r>
                      <a:r>
                        <a:rPr lang="nl-NL" sz="600" b="0" i="0" u="none" strike="noStrike" noProof="0" err="1">
                          <a:solidFill>
                            <a:srgbClr val="000000"/>
                          </a:solidFill>
                        </a:rPr>
                        <a:t>the</a:t>
                      </a:r>
                      <a:r>
                        <a:rPr lang="nl-NL" sz="600" b="0" i="0" u="none" strike="noStrike" noProof="0">
                          <a:solidFill>
                            <a:srgbClr val="000000"/>
                          </a:solidFill>
                        </a:rPr>
                        <a:t> notebook we </a:t>
                      </a:r>
                      <a:r>
                        <a:rPr lang="nl-NL" sz="600" b="0" i="0" u="none" strike="noStrike" noProof="0" err="1">
                          <a:solidFill>
                            <a:srgbClr val="000000"/>
                          </a:solidFill>
                        </a:rPr>
                        <a:t>left</a:t>
                      </a:r>
                      <a:r>
                        <a:rPr lang="nl-NL" sz="600" b="0" i="0" u="none" strike="noStrike" noProof="0">
                          <a:solidFill>
                            <a:srgbClr val="000000"/>
                          </a:solidFill>
                        </a:rPr>
                        <a:t> </a:t>
                      </a:r>
                      <a:r>
                        <a:rPr lang="nl-NL" sz="600" b="0" i="0" u="none" strike="noStrike" noProof="0" err="1">
                          <a:solidFill>
                            <a:srgbClr val="000000"/>
                          </a:solidFill>
                        </a:rPr>
                        <a:t>some</a:t>
                      </a:r>
                      <a:r>
                        <a:rPr lang="nl-NL" sz="600" b="0" i="0" u="none" strike="noStrike" noProof="0">
                          <a:solidFill>
                            <a:srgbClr val="000000"/>
                          </a:solidFill>
                        </a:rPr>
                        <a:t> </a:t>
                      </a:r>
                      <a:r>
                        <a:rPr lang="nl-NL" sz="600" b="0" i="0" u="none" strike="noStrike" noProof="0" err="1">
                          <a:solidFill>
                            <a:srgbClr val="000000"/>
                          </a:solidFill>
                        </a:rPr>
                        <a:t>comments</a:t>
                      </a:r>
                      <a:r>
                        <a:rPr lang="nl-NL" sz="600" b="0" i="0" u="none" strike="noStrike" noProof="0">
                          <a:solidFill>
                            <a:srgbClr val="000000"/>
                          </a:solidFill>
                        </a:rPr>
                        <a:t> </a:t>
                      </a:r>
                      <a:r>
                        <a:rPr lang="nl-NL" sz="600" b="0" i="0" u="none" strike="noStrike" noProof="0" err="1">
                          <a:solidFill>
                            <a:srgbClr val="000000"/>
                          </a:solidFill>
                        </a:rPr>
                        <a:t>about</a:t>
                      </a:r>
                      <a:r>
                        <a:rPr lang="nl-NL" sz="600" b="0" i="0" u="none" strike="noStrike" noProof="0">
                          <a:solidFill>
                            <a:srgbClr val="000000"/>
                          </a:solidFill>
                        </a:rPr>
                        <a:t> </a:t>
                      </a:r>
                      <a:r>
                        <a:rPr lang="nl-NL" sz="600" b="0" i="0" u="none" strike="noStrike" noProof="0" err="1">
                          <a:solidFill>
                            <a:srgbClr val="000000"/>
                          </a:solidFill>
                        </a:rPr>
                        <a:t>the</a:t>
                      </a:r>
                      <a:r>
                        <a:rPr lang="nl-NL" sz="600" b="0" i="0" u="none" strike="noStrike" noProof="0">
                          <a:solidFill>
                            <a:srgbClr val="000000"/>
                          </a:solidFill>
                        </a:rPr>
                        <a:t> </a:t>
                      </a:r>
                      <a:r>
                        <a:rPr lang="nl-NL" sz="600" b="0" i="0" u="none" strike="noStrike" noProof="0" err="1">
                          <a:solidFill>
                            <a:srgbClr val="000000"/>
                          </a:solidFill>
                        </a:rPr>
                        <a:t>trade</a:t>
                      </a:r>
                      <a:r>
                        <a:rPr lang="nl-NL" sz="600" b="0" i="0" u="none" strike="noStrike" noProof="0">
                          <a:solidFill>
                            <a:srgbClr val="000000"/>
                          </a:solidFill>
                        </a:rPr>
                        <a:t>-off </a:t>
                      </a:r>
                      <a:r>
                        <a:rPr lang="nl-NL" sz="600" b="0" i="0" u="none" strike="noStrike" noProof="0" err="1">
                          <a:solidFill>
                            <a:srgbClr val="000000"/>
                          </a:solidFill>
                        </a:rPr>
                        <a:t>between</a:t>
                      </a:r>
                      <a:r>
                        <a:rPr lang="nl-NL" sz="600" b="0" i="0" u="none" strike="noStrike" noProof="0">
                          <a:solidFill>
                            <a:srgbClr val="000000"/>
                          </a:solidFill>
                        </a:rPr>
                        <a:t> </a:t>
                      </a:r>
                      <a:r>
                        <a:rPr lang="nl-NL" sz="600" b="0" i="0" u="none" strike="noStrike" noProof="0" err="1">
                          <a:solidFill>
                            <a:srgbClr val="000000"/>
                          </a:solidFill>
                        </a:rPr>
                        <a:t>precision</a:t>
                      </a:r>
                      <a:r>
                        <a:rPr lang="nl-NL" sz="600" b="0" i="0" u="none" strike="noStrike" noProof="0">
                          <a:solidFill>
                            <a:srgbClr val="000000"/>
                          </a:solidFill>
                        </a:rPr>
                        <a:t> </a:t>
                      </a:r>
                      <a:r>
                        <a:rPr lang="nl-NL" sz="600" b="0" i="0" u="none" strike="noStrike" noProof="0" err="1">
                          <a:solidFill>
                            <a:srgbClr val="000000"/>
                          </a:solidFill>
                        </a:rPr>
                        <a:t>and</a:t>
                      </a:r>
                      <a:r>
                        <a:rPr lang="nl-NL" sz="600" b="0" i="0" u="none" strike="noStrike" noProof="0">
                          <a:solidFill>
                            <a:srgbClr val="000000"/>
                          </a:solidFill>
                        </a:rPr>
                        <a:t> </a:t>
                      </a:r>
                      <a:r>
                        <a:rPr lang="nl-NL" sz="600" b="0" i="0" u="none" strike="noStrike" noProof="0" err="1">
                          <a:solidFill>
                            <a:srgbClr val="000000"/>
                          </a:solidFill>
                        </a:rPr>
                        <a:t>recall</a:t>
                      </a:r>
                      <a:r>
                        <a:rPr lang="nl-NL" sz="600" b="0" i="0" u="none" strike="noStrike" noProof="0">
                          <a:solidFill>
                            <a:srgbClr val="000000"/>
                          </a:solidFill>
                        </a:rPr>
                        <a:t> in </a:t>
                      </a:r>
                      <a:r>
                        <a:rPr lang="nl-NL" sz="600" b="0" i="0" u="none" strike="noStrike" noProof="0" err="1">
                          <a:solidFill>
                            <a:srgbClr val="000000"/>
                          </a:solidFill>
                        </a:rPr>
                        <a:t>the</a:t>
                      </a:r>
                      <a:r>
                        <a:rPr lang="nl-NL" sz="600" b="0" i="0" u="none" strike="noStrike" noProof="0">
                          <a:solidFill>
                            <a:srgbClr val="000000"/>
                          </a:solidFill>
                        </a:rPr>
                        <a:t> context of </a:t>
                      </a:r>
                      <a:r>
                        <a:rPr lang="nl-NL" sz="600" b="0" i="0" u="none" strike="noStrike" noProof="0" err="1">
                          <a:solidFill>
                            <a:srgbClr val="000000"/>
                          </a:solidFill>
                        </a:rPr>
                        <a:t>the</a:t>
                      </a:r>
                      <a:r>
                        <a:rPr lang="nl-NL" sz="600" b="0" i="0" u="none" strike="noStrike" noProof="0">
                          <a:solidFill>
                            <a:srgbClr val="000000"/>
                          </a:solidFill>
                        </a:rPr>
                        <a:t> client </a:t>
                      </a:r>
                      <a:r>
                        <a:rPr lang="nl-NL" sz="600" b="0" i="0" u="none" strike="noStrike" noProof="0" err="1">
                          <a:solidFill>
                            <a:srgbClr val="000000"/>
                          </a:solidFill>
                        </a:rPr>
                        <a:t>problem</a:t>
                      </a:r>
                      <a:r>
                        <a:rPr lang="nl-NL" sz="600" b="0" i="0" u="none" strike="noStrike" noProof="0">
                          <a:solidFill>
                            <a:srgbClr val="000000"/>
                          </a:solidFill>
                        </a:rPr>
                        <a:t>.</a:t>
                      </a:r>
                      <a:endParaRPr lang="nl-NL" sz="600"/>
                    </a:p>
                    <a:p>
                      <a:pPr lvl="0">
                        <a:buNone/>
                      </a:pPr>
                      <a:endParaRPr lang="nl-NL" sz="600" b="0" i="0" u="none" strike="noStrike" noProof="0">
                        <a:solidFill>
                          <a:srgbClr val="000000"/>
                        </a:solidFill>
                        <a:latin typeface="Arial"/>
                      </a:endParaRPr>
                    </a:p>
                    <a:p>
                      <a:pPr marL="0" lvl="0" indent="0" algn="l">
                        <a:lnSpc>
                          <a:spcPct val="100000"/>
                        </a:lnSpc>
                        <a:buNone/>
                      </a:pPr>
                      <a:r>
                        <a:rPr lang="nl-NL" sz="600" b="0" i="0" u="none" strike="noStrike" baseline="0" noProof="0" err="1">
                          <a:solidFill>
                            <a:srgbClr val="000000"/>
                          </a:solidFill>
                          <a:latin typeface="Arial"/>
                        </a:rPr>
                        <a:t>Furthermore</a:t>
                      </a:r>
                      <a:r>
                        <a:rPr lang="nl-NL" sz="600" b="0" i="0" u="none" strike="noStrike" baseline="0" noProof="0">
                          <a:solidFill>
                            <a:srgbClr val="000000"/>
                          </a:solidFill>
                          <a:latin typeface="Arial"/>
                        </a:rPr>
                        <a:t>, </a:t>
                      </a:r>
                      <a:r>
                        <a:rPr lang="nl-NL" sz="600" b="0" i="0" u="none" strike="noStrike" baseline="0" noProof="0" err="1">
                          <a:solidFill>
                            <a:srgbClr val="000000"/>
                          </a:solidFill>
                          <a:latin typeface="Arial"/>
                        </a:rPr>
                        <a:t>you</a:t>
                      </a:r>
                      <a:r>
                        <a:rPr lang="nl-NL" sz="600" b="0" i="0" u="none" strike="noStrike" baseline="0" noProof="0">
                          <a:solidFill>
                            <a:srgbClr val="000000"/>
                          </a:solidFill>
                          <a:latin typeface="Arial"/>
                        </a:rPr>
                        <a:t> </a:t>
                      </a:r>
                      <a:r>
                        <a:rPr lang="nl-NL" sz="600" b="0" i="0" u="none" strike="noStrike" baseline="0" noProof="0" err="1">
                          <a:solidFill>
                            <a:srgbClr val="000000"/>
                          </a:solidFill>
                          <a:latin typeface="Arial"/>
                        </a:rPr>
                        <a:t>can</a:t>
                      </a:r>
                      <a:r>
                        <a:rPr lang="nl-NL" sz="600" b="0" i="0" u="none" strike="noStrike" baseline="0" noProof="0">
                          <a:solidFill>
                            <a:srgbClr val="000000"/>
                          </a:solidFill>
                          <a:latin typeface="Arial"/>
                        </a:rPr>
                        <a:t> </a:t>
                      </a:r>
                      <a:r>
                        <a:rPr lang="nl-NL" sz="600" b="0" i="0" u="none" strike="noStrike" baseline="0" noProof="0" err="1">
                          <a:solidFill>
                            <a:srgbClr val="000000"/>
                          </a:solidFill>
                          <a:latin typeface="Arial"/>
                        </a:rPr>
                        <a:t>also</a:t>
                      </a:r>
                      <a:r>
                        <a:rPr lang="nl-NL" sz="600" b="0" i="0" u="none" strike="noStrike" baseline="0" noProof="0">
                          <a:solidFill>
                            <a:srgbClr val="000000"/>
                          </a:solidFill>
                          <a:latin typeface="Arial"/>
                        </a:rPr>
                        <a:t> </a:t>
                      </a:r>
                      <a:r>
                        <a:rPr lang="nl-NL" sz="600" b="0" i="0" u="none" strike="noStrike" baseline="0" noProof="0" err="1">
                          <a:solidFill>
                            <a:srgbClr val="000000"/>
                          </a:solidFill>
                          <a:latin typeface="Arial"/>
                        </a:rPr>
                        <a:t>find</a:t>
                      </a:r>
                      <a:r>
                        <a:rPr lang="nl-NL" sz="600" b="0" i="0" u="none" strike="noStrike" baseline="0" noProof="0">
                          <a:solidFill>
                            <a:srgbClr val="000000"/>
                          </a:solidFill>
                          <a:latin typeface="Arial"/>
                        </a:rPr>
                        <a:t> </a:t>
                      </a:r>
                      <a:r>
                        <a:rPr lang="nl-NL" sz="600" b="0" i="0" u="none" strike="noStrike" baseline="0" noProof="0" err="1">
                          <a:solidFill>
                            <a:srgbClr val="000000"/>
                          </a:solidFill>
                          <a:latin typeface="Arial"/>
                        </a:rPr>
                        <a:t>evidence</a:t>
                      </a:r>
                      <a:r>
                        <a:rPr lang="nl-NL" sz="600" b="0" i="0" u="none" strike="noStrike" baseline="0" noProof="0">
                          <a:solidFill>
                            <a:srgbClr val="000000"/>
                          </a:solidFill>
                          <a:latin typeface="Arial"/>
                        </a:rPr>
                        <a:t> of </a:t>
                      </a:r>
                      <a:r>
                        <a:rPr lang="nl-NL" sz="600" b="0" i="0" u="none" strike="noStrike" baseline="0" noProof="0" err="1">
                          <a:solidFill>
                            <a:srgbClr val="000000"/>
                          </a:solidFill>
                          <a:latin typeface="Arial"/>
                        </a:rPr>
                        <a:t>our</a:t>
                      </a:r>
                      <a:r>
                        <a:rPr lang="nl-NL" sz="600" b="0" i="0" u="none" strike="noStrike" baseline="0" noProof="0">
                          <a:solidFill>
                            <a:srgbClr val="000000"/>
                          </a:solidFill>
                          <a:latin typeface="Arial"/>
                        </a:rPr>
                        <a:t> Error Analysis in </a:t>
                      </a:r>
                      <a:r>
                        <a:rPr lang="nl-NL" sz="600" b="0" i="0" u="none" strike="noStrike" baseline="0" noProof="0" err="1">
                          <a:solidFill>
                            <a:srgbClr val="000000"/>
                          </a:solidFill>
                          <a:latin typeface="Arial"/>
                        </a:rPr>
                        <a:t>the</a:t>
                      </a:r>
                      <a:r>
                        <a:rPr lang="nl-NL" sz="600" b="0" i="0" u="none" strike="noStrike" baseline="0" noProof="0">
                          <a:solidFill>
                            <a:srgbClr val="000000"/>
                          </a:solidFill>
                          <a:latin typeface="Arial"/>
                        </a:rPr>
                        <a:t> Evaluation </a:t>
                      </a:r>
                      <a:r>
                        <a:rPr lang="nl-NL" sz="600" b="0" i="0" u="none" strike="noStrike" baseline="0" noProof="0" err="1">
                          <a:solidFill>
                            <a:srgbClr val="000000"/>
                          </a:solidFill>
                          <a:latin typeface="Arial"/>
                        </a:rPr>
                        <a:t>Metrics</a:t>
                      </a:r>
                      <a:r>
                        <a:rPr lang="nl-NL" sz="600" b="0" i="0" u="none" strike="noStrike" baseline="0" noProof="0">
                          <a:solidFill>
                            <a:srgbClr val="000000"/>
                          </a:solidFill>
                          <a:latin typeface="Arial"/>
                        </a:rPr>
                        <a:t> </a:t>
                      </a:r>
                      <a:r>
                        <a:rPr lang="nl-NL" sz="600" b="0" i="0" u="none" strike="noStrike" baseline="0" noProof="0" err="1">
                          <a:solidFill>
                            <a:srgbClr val="000000"/>
                          </a:solidFill>
                          <a:latin typeface="Arial"/>
                        </a:rPr>
                        <a:t>and</a:t>
                      </a:r>
                      <a:r>
                        <a:rPr lang="nl-NL" sz="600" b="0" i="0" u="none" strike="noStrike" baseline="0" noProof="0">
                          <a:solidFill>
                            <a:srgbClr val="000000"/>
                          </a:solidFill>
                          <a:latin typeface="Arial"/>
                        </a:rPr>
                        <a:t> </a:t>
                      </a:r>
                      <a:r>
                        <a:rPr lang="nl-NL" sz="600" b="0" i="0" u="none" strike="noStrike" baseline="0" noProof="0" err="1">
                          <a:solidFill>
                            <a:srgbClr val="000000"/>
                          </a:solidFill>
                          <a:latin typeface="Arial"/>
                        </a:rPr>
                        <a:t>results</a:t>
                      </a:r>
                      <a:r>
                        <a:rPr lang="nl-NL" sz="600" b="0" i="0" u="none" strike="noStrike" baseline="0" noProof="0">
                          <a:solidFill>
                            <a:srgbClr val="000000"/>
                          </a:solidFill>
                          <a:latin typeface="Arial"/>
                        </a:rPr>
                        <a:t> </a:t>
                      </a:r>
                      <a:r>
                        <a:rPr lang="nl-NL" sz="600" b="0" i="0" u="none" strike="noStrike" baseline="0" noProof="0" err="1">
                          <a:solidFill>
                            <a:srgbClr val="000000"/>
                          </a:solidFill>
                          <a:latin typeface="Arial"/>
                        </a:rPr>
                        <a:t>section</a:t>
                      </a:r>
                      <a:r>
                        <a:rPr lang="nl-NL" sz="600" b="0" i="0" u="none" strike="noStrike" baseline="0" noProof="0">
                          <a:solidFill>
                            <a:srgbClr val="000000"/>
                          </a:solidFill>
                          <a:latin typeface="Arial"/>
                        </a:rPr>
                        <a:t> of </a:t>
                      </a:r>
                      <a:r>
                        <a:rPr lang="nl-NL" sz="600" b="0" i="0" u="none" strike="noStrike" baseline="0" noProof="0" err="1">
                          <a:solidFill>
                            <a:srgbClr val="000000"/>
                          </a:solidFill>
                          <a:latin typeface="Arial"/>
                        </a:rPr>
                        <a:t>our</a:t>
                      </a:r>
                      <a:r>
                        <a:rPr lang="nl-NL" sz="600" b="0" i="0" u="none" strike="noStrike" baseline="0" noProof="0">
                          <a:solidFill>
                            <a:srgbClr val="000000"/>
                          </a:solidFill>
                          <a:latin typeface="Arial"/>
                        </a:rPr>
                        <a:t> </a:t>
                      </a:r>
                      <a:r>
                        <a:rPr lang="nl-NL" sz="600" b="0" i="0" u="none" strike="noStrike" baseline="0" noProof="0">
                          <a:solidFill>
                            <a:srgbClr val="000000"/>
                          </a:solidFill>
                          <a:latin typeface="Arial"/>
                          <a:hlinkClick r:id="rId15"/>
                        </a:rPr>
                        <a:t>technical report</a:t>
                      </a:r>
                      <a:r>
                        <a:rPr lang="nl-NL" sz="600" b="0" i="0" u="none" strike="noStrike" baseline="0" noProof="0">
                          <a:solidFill>
                            <a:srgbClr val="000000"/>
                          </a:solidFill>
                          <a:latin typeface="Arial"/>
                        </a:rPr>
                        <a:t>.</a:t>
                      </a:r>
                      <a:endParaRPr lang="nl-NL" sz="600"/>
                    </a:p>
                  </a:txBody>
                  <a:tcPr>
                    <a:solidFill>
                      <a:srgbClr val="DAE6FE"/>
                    </a:solidFill>
                  </a:tcPr>
                </a:tc>
                <a:extLst>
                  <a:ext uri="{0D108BD9-81ED-4DB2-BD59-A6C34878D82A}">
                    <a16:rowId xmlns:a16="http://schemas.microsoft.com/office/drawing/2014/main" val="2530620128"/>
                  </a:ext>
                </a:extLst>
              </a:tr>
            </a:tbl>
          </a:graphicData>
        </a:graphic>
      </p:graphicFrame>
    </p:spTree>
    <p:extLst>
      <p:ext uri="{BB962C8B-B14F-4D97-AF65-F5344CB8AC3E}">
        <p14:creationId xmlns:p14="http://schemas.microsoft.com/office/powerpoint/2010/main" val="254174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5</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a:t>Kaggle Natural Language Processing Competition</a:t>
            </a:r>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r>
              <a:rPr lang="en-US"/>
              <a:t>The student is able to compete at a Kaggle natural language processing competition individually and as part of a team.</a:t>
            </a:r>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rPr>
              <a:t>5</a:t>
            </a:r>
          </a:p>
        </p:txBody>
      </p:sp>
    </p:spTree>
    <p:extLst>
      <p:ext uri="{BB962C8B-B14F-4D97-AF65-F5344CB8AC3E}">
        <p14:creationId xmlns:p14="http://schemas.microsoft.com/office/powerpoint/2010/main" val="40350823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5</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5/6</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a:solidFill>
                  <a:schemeClr val="lt1"/>
                </a:solidFill>
                <a:latin typeface="Helvetica Neue"/>
                <a:ea typeface="Helvetica Neue"/>
                <a:cs typeface="Helvetica Neue"/>
                <a:sym typeface="Helvetica Neue"/>
              </a:rPr>
              <a:t>Show your best examples </a:t>
            </a:r>
            <a:r>
              <a:rPr lang="en-US" sz="900" b="1" i="1">
                <a:solidFill>
                  <a:schemeClr val="lt1"/>
                </a:solidFill>
                <a:latin typeface="Helvetica Neue"/>
                <a:ea typeface="Helvetica Neue"/>
                <a:cs typeface="Helvetica Neue"/>
                <a:sym typeface="Helvetica Neue"/>
              </a:rPr>
              <a:t>using GitHub links</a:t>
            </a:r>
            <a:r>
              <a:rPr lang="en-US" sz="900" i="1">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lang="en-US" sz="900">
              <a:solidFill>
                <a:schemeClr val="lt1"/>
              </a:solidFill>
            </a:endParaRPr>
          </a:p>
          <a:p>
            <a:pPr marL="0" lvl="0" indent="0" algn="l" rtl="0">
              <a:lnSpc>
                <a:spcPct val="115000"/>
              </a:lnSpc>
              <a:spcBef>
                <a:spcPts val="0"/>
              </a:spcBef>
              <a:spcAft>
                <a:spcPts val="0"/>
              </a:spcAft>
              <a:buNone/>
            </a:pPr>
            <a:endParaRPr lang="en-US" sz="700" i="1">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r>
              <a:rPr lang="en"/>
              <a:t>5.0</a:t>
            </a: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a:t>The student is able to compete at a Kaggle natural language processing competition individually and as part of a team.</a:t>
            </a:r>
            <a:endParaRPr lang="en-US"/>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6079"/>
            <a:ext cx="2892447" cy="576000"/>
          </a:xfrm>
          <a:prstGeom prst="rect">
            <a:avLst/>
          </a:prstGeom>
        </p:spPr>
        <p:txBody>
          <a:bodyPr spcFirstLastPara="1" wrap="square" lIns="91425" tIns="91425" rIns="91425" bIns="91425" anchor="ctr" anchorCtr="0">
            <a:noAutofit/>
          </a:bodyPr>
          <a:lstStyle/>
          <a:p>
            <a:r>
              <a:rPr lang="en-US" sz="1100" b="1"/>
              <a:t>Kaggle Natural Language Processing Competition</a:t>
            </a:r>
            <a:endParaRPr lang="en-US"/>
          </a:p>
        </p:txBody>
      </p:sp>
      <p:sp>
        <p:nvSpPr>
          <p:cNvPr id="4" name="Google Shape;459;p48">
            <a:extLst>
              <a:ext uri="{FF2B5EF4-FFF2-40B4-BE49-F238E27FC236}">
                <a16:creationId xmlns:a16="http://schemas.microsoft.com/office/drawing/2014/main" id="{DF712CDF-A13F-0749-18B9-BB5188306C34}"/>
              </a:ext>
            </a:extLst>
          </p:cNvPr>
          <p:cNvSpPr txBox="1">
            <a:spLocks noGrp="1"/>
          </p:cNvSpPr>
          <p:nvPr>
            <p:ph type="title" idx="3"/>
          </p:nvPr>
        </p:nvSpPr>
        <p:spPr>
          <a:xfrm>
            <a:off x="3277579" y="-6080"/>
            <a:ext cx="4206300" cy="576000"/>
          </a:xfrm>
          <a:prstGeom prst="rect">
            <a:avLst/>
          </a:prstGeom>
        </p:spPr>
        <p:txBody>
          <a:bodyPr spcFirstLastPara="1" wrap="square" lIns="91425" tIns="91425" rIns="91425" bIns="91425" anchor="ctr" anchorCtr="0">
            <a:noAutofit/>
          </a:bodyPr>
          <a:lstStyle/>
          <a:p>
            <a:r>
              <a:rPr lang="en-US" i="0"/>
              <a:t>The student is able to compete at a Kaggle natural language processing competition individually and as part of a team.</a:t>
            </a:r>
            <a:endParaRPr lang="en-US"/>
          </a:p>
        </p:txBody>
      </p:sp>
      <p:pic>
        <p:nvPicPr>
          <p:cNvPr id="3" name="Afbeelding 2" descr="Afbeelding met tekst, schermopname, Lettertype&#10;&#10;Automatisch gegenereerde beschrijving">
            <a:extLst>
              <a:ext uri="{FF2B5EF4-FFF2-40B4-BE49-F238E27FC236}">
                <a16:creationId xmlns:a16="http://schemas.microsoft.com/office/drawing/2014/main" id="{C657662F-6796-C39F-0825-0E5249405FEF}"/>
              </a:ext>
            </a:extLst>
          </p:cNvPr>
          <p:cNvPicPr>
            <a:picLocks noChangeAspect="1"/>
          </p:cNvPicPr>
          <p:nvPr/>
        </p:nvPicPr>
        <p:blipFill>
          <a:blip r:embed="rId3"/>
          <a:stretch>
            <a:fillRect/>
          </a:stretch>
        </p:blipFill>
        <p:spPr>
          <a:xfrm>
            <a:off x="123567" y="1041306"/>
            <a:ext cx="9020432" cy="1979671"/>
          </a:xfrm>
          <a:prstGeom prst="rect">
            <a:avLst/>
          </a:prstGeom>
        </p:spPr>
      </p:pic>
      <p:graphicFrame>
        <p:nvGraphicFramePr>
          <p:cNvPr id="6" name="Tabel 5">
            <a:extLst>
              <a:ext uri="{FF2B5EF4-FFF2-40B4-BE49-F238E27FC236}">
                <a16:creationId xmlns:a16="http://schemas.microsoft.com/office/drawing/2014/main" id="{60E1666A-0625-F098-8D03-969DC48A935B}"/>
              </a:ext>
            </a:extLst>
          </p:cNvPr>
          <p:cNvGraphicFramePr>
            <a:graphicFrameLocks noGrp="1"/>
          </p:cNvGraphicFramePr>
          <p:nvPr>
            <p:extLst>
              <p:ext uri="{D42A27DB-BD31-4B8C-83A1-F6EECF244321}">
                <p14:modId xmlns:p14="http://schemas.microsoft.com/office/powerpoint/2010/main" val="3578334100"/>
              </p:ext>
            </p:extLst>
          </p:nvPr>
        </p:nvGraphicFramePr>
        <p:xfrm>
          <a:off x="92675" y="3019682"/>
          <a:ext cx="8974632" cy="2047267"/>
        </p:xfrm>
        <a:graphic>
          <a:graphicData uri="http://schemas.openxmlformats.org/drawingml/2006/table">
            <a:tbl>
              <a:tblPr firstRow="1" bandRow="1">
                <a:tableStyleId>{764D4AE7-FFBC-431D-9275-528F30A785D3}</a:tableStyleId>
              </a:tblPr>
              <a:tblGrid>
                <a:gridCol w="1495772">
                  <a:extLst>
                    <a:ext uri="{9D8B030D-6E8A-4147-A177-3AD203B41FA5}">
                      <a16:colId xmlns:a16="http://schemas.microsoft.com/office/drawing/2014/main" val="3489177821"/>
                    </a:ext>
                  </a:extLst>
                </a:gridCol>
                <a:gridCol w="1495772">
                  <a:extLst>
                    <a:ext uri="{9D8B030D-6E8A-4147-A177-3AD203B41FA5}">
                      <a16:colId xmlns:a16="http://schemas.microsoft.com/office/drawing/2014/main" val="3883310941"/>
                    </a:ext>
                  </a:extLst>
                </a:gridCol>
                <a:gridCol w="1495772">
                  <a:extLst>
                    <a:ext uri="{9D8B030D-6E8A-4147-A177-3AD203B41FA5}">
                      <a16:colId xmlns:a16="http://schemas.microsoft.com/office/drawing/2014/main" val="2518182835"/>
                    </a:ext>
                  </a:extLst>
                </a:gridCol>
                <a:gridCol w="1495772">
                  <a:extLst>
                    <a:ext uri="{9D8B030D-6E8A-4147-A177-3AD203B41FA5}">
                      <a16:colId xmlns:a16="http://schemas.microsoft.com/office/drawing/2014/main" val="1246072503"/>
                    </a:ext>
                  </a:extLst>
                </a:gridCol>
                <a:gridCol w="1495772">
                  <a:extLst>
                    <a:ext uri="{9D8B030D-6E8A-4147-A177-3AD203B41FA5}">
                      <a16:colId xmlns:a16="http://schemas.microsoft.com/office/drawing/2014/main" val="3599611039"/>
                    </a:ext>
                  </a:extLst>
                </a:gridCol>
                <a:gridCol w="1495772">
                  <a:extLst>
                    <a:ext uri="{9D8B030D-6E8A-4147-A177-3AD203B41FA5}">
                      <a16:colId xmlns:a16="http://schemas.microsoft.com/office/drawing/2014/main" val="2537987758"/>
                    </a:ext>
                  </a:extLst>
                </a:gridCol>
              </a:tblGrid>
              <a:tr h="2047267">
                <a:tc>
                  <a:txBody>
                    <a:bodyPr/>
                    <a:lstStyle/>
                    <a:p>
                      <a:endParaRPr lang="nl-NL" sz="1000"/>
                    </a:p>
                  </a:txBody>
                  <a:tcPr>
                    <a:solidFill>
                      <a:srgbClr val="FCDAD8"/>
                    </a:solidFill>
                  </a:tcPr>
                </a:tc>
                <a:tc>
                  <a:txBody>
                    <a:bodyPr/>
                    <a:lstStyle/>
                    <a:p>
                      <a:r>
                        <a:rPr lang="nl-NL" sz="800"/>
                        <a:t>I made 23 </a:t>
                      </a:r>
                      <a:r>
                        <a:rPr lang="nl-NL" sz="800" err="1"/>
                        <a:t>submissions</a:t>
                      </a:r>
                      <a:r>
                        <a:rPr lang="nl-NL" sz="800"/>
                        <a:t> </a:t>
                      </a:r>
                      <a:r>
                        <a:rPr lang="nl-NL" sz="800" err="1"/>
                        <a:t>to</a:t>
                      </a:r>
                      <a:r>
                        <a:rPr lang="nl-NL" sz="800"/>
                        <a:t> </a:t>
                      </a:r>
                      <a:r>
                        <a:rPr lang="nl-NL" sz="800" err="1"/>
                        <a:t>the</a:t>
                      </a:r>
                      <a:r>
                        <a:rPr lang="nl-NL" sz="800"/>
                        <a:t> </a:t>
                      </a:r>
                      <a:r>
                        <a:rPr lang="nl-NL" sz="800">
                          <a:hlinkClick r:id="rId4"/>
                        </a:rPr>
                        <a:t>individual Kaggle competition</a:t>
                      </a:r>
                      <a:r>
                        <a:rPr lang="nl-NL" sz="800"/>
                        <a:t>. My </a:t>
                      </a:r>
                      <a:r>
                        <a:rPr lang="nl-NL" sz="800" err="1"/>
                        <a:t>submission</a:t>
                      </a:r>
                      <a:r>
                        <a:rPr lang="nl-NL" sz="800"/>
                        <a:t> files </a:t>
                      </a:r>
                      <a:r>
                        <a:rPr lang="nl-NL" sz="800" err="1"/>
                        <a:t>can</a:t>
                      </a:r>
                      <a:r>
                        <a:rPr lang="nl-NL" sz="800"/>
                        <a:t> </a:t>
                      </a:r>
                      <a:r>
                        <a:rPr lang="nl-NL" sz="800" err="1"/>
                        <a:t>be</a:t>
                      </a:r>
                      <a:r>
                        <a:rPr lang="nl-NL" sz="800"/>
                        <a:t> found on </a:t>
                      </a:r>
                      <a:r>
                        <a:rPr lang="nl-NL" sz="800" err="1"/>
                        <a:t>the</a:t>
                      </a:r>
                      <a:r>
                        <a:rPr lang="nl-NL" sz="800"/>
                        <a:t> </a:t>
                      </a:r>
                      <a:r>
                        <a:rPr lang="nl-NL" sz="800">
                          <a:hlinkClick r:id="rId5"/>
                        </a:rPr>
                        <a:t>Jupyter</a:t>
                      </a:r>
                      <a:r>
                        <a:rPr lang="nl-NL" sz="800"/>
                        <a:t> </a:t>
                      </a:r>
                      <a:r>
                        <a:rPr lang="nl-NL" sz="800">
                          <a:hlinkClick r:id="rId5"/>
                        </a:rPr>
                        <a:t>server</a:t>
                      </a:r>
                      <a:r>
                        <a:rPr lang="nl-NL" sz="800" b="0" i="0" u="none" strike="noStrike" noProof="0">
                          <a:latin typeface="Arial"/>
                        </a:rPr>
                        <a:t>, password: </a:t>
                      </a:r>
                      <a:r>
                        <a:rPr lang="nl-NL" sz="800" b="0" i="0" u="none" strike="noStrike" noProof="0"/>
                        <a:t>224190_9334.</a:t>
                      </a:r>
                      <a:endParaRPr lang="nl-NL" sz="800"/>
                    </a:p>
                  </a:txBody>
                  <a:tcPr>
                    <a:solidFill>
                      <a:srgbClr val="FDE1CB"/>
                    </a:solidFill>
                  </a:tcPr>
                </a:tc>
                <a:tc>
                  <a:txBody>
                    <a:bodyPr/>
                    <a:lstStyle/>
                    <a:p>
                      <a:r>
                        <a:rPr lang="nl-NL" sz="800"/>
                        <a:t>My </a:t>
                      </a:r>
                      <a:r>
                        <a:rPr lang="nl-NL" sz="800" err="1"/>
                        <a:t>Kaggle</a:t>
                      </a:r>
                      <a:r>
                        <a:rPr lang="nl-NL" sz="800"/>
                        <a:t> </a:t>
                      </a:r>
                      <a:r>
                        <a:rPr lang="nl-NL" sz="800" err="1"/>
                        <a:t>submission</a:t>
                      </a:r>
                      <a:r>
                        <a:rPr lang="nl-NL" sz="800"/>
                        <a:t> sheet shows F1 </a:t>
                      </a:r>
                      <a:r>
                        <a:rPr lang="nl-NL" sz="800" err="1"/>
                        <a:t>metric</a:t>
                      </a:r>
                      <a:r>
                        <a:rPr lang="nl-NL" sz="800"/>
                        <a:t> </a:t>
                      </a:r>
                      <a:r>
                        <a:rPr lang="nl-NL" sz="800" err="1"/>
                        <a:t>improvement</a:t>
                      </a:r>
                      <a:r>
                        <a:rPr lang="nl-NL" sz="800"/>
                        <a:t> </a:t>
                      </a:r>
                      <a:r>
                        <a:rPr lang="nl-NL" sz="800" err="1"/>
                        <a:t>upon</a:t>
                      </a:r>
                      <a:r>
                        <a:rPr lang="nl-NL" sz="800"/>
                        <a:t> </a:t>
                      </a:r>
                      <a:r>
                        <a:rPr lang="nl-NL" sz="800" err="1"/>
                        <a:t>previous</a:t>
                      </a:r>
                      <a:r>
                        <a:rPr lang="nl-NL" sz="800"/>
                        <a:t> </a:t>
                      </a:r>
                      <a:r>
                        <a:rPr lang="nl-NL" sz="800" err="1"/>
                        <a:t>submissions</a:t>
                      </a:r>
                      <a:r>
                        <a:rPr lang="nl-NL" sz="800"/>
                        <a:t>, </a:t>
                      </a:r>
                      <a:r>
                        <a:rPr lang="nl-NL" sz="800" err="1"/>
                        <a:t>my</a:t>
                      </a:r>
                      <a:r>
                        <a:rPr lang="nl-NL" sz="800"/>
                        <a:t> </a:t>
                      </a:r>
                      <a:r>
                        <a:rPr lang="nl-NL" sz="800" err="1"/>
                        <a:t>Kaggle</a:t>
                      </a:r>
                      <a:r>
                        <a:rPr lang="nl-NL" sz="800"/>
                        <a:t> </a:t>
                      </a:r>
                      <a:r>
                        <a:rPr lang="nl-NL" sz="800" err="1"/>
                        <a:t>submissions</a:t>
                      </a:r>
                      <a:r>
                        <a:rPr lang="nl-NL" sz="800"/>
                        <a:t> show </a:t>
                      </a:r>
                      <a:r>
                        <a:rPr lang="nl-NL" sz="800" err="1"/>
                        <a:t>an</a:t>
                      </a:r>
                      <a:r>
                        <a:rPr lang="nl-NL" sz="800"/>
                        <a:t> </a:t>
                      </a:r>
                      <a:r>
                        <a:rPr lang="nl-NL" sz="800" err="1"/>
                        <a:t>improvement</a:t>
                      </a:r>
                      <a:r>
                        <a:rPr lang="nl-NL" sz="800"/>
                        <a:t> in </a:t>
                      </a:r>
                      <a:r>
                        <a:rPr lang="nl-NL" sz="800" err="1"/>
                        <a:t>accuracy</a:t>
                      </a:r>
                      <a:r>
                        <a:rPr lang="nl-NL" sz="800"/>
                        <a:t> as well.</a:t>
                      </a:r>
                      <a:br>
                        <a:rPr lang="nl-NL" sz="800"/>
                      </a:br>
                      <a:br>
                        <a:rPr lang="nl-NL" sz="800"/>
                      </a:br>
                      <a:r>
                        <a:rPr lang="nl-NL" sz="800"/>
                        <a:t>I was </a:t>
                      </a:r>
                      <a:r>
                        <a:rPr lang="nl-NL" sz="800" err="1"/>
                        <a:t>able</a:t>
                      </a:r>
                      <a:r>
                        <a:rPr lang="nl-NL" sz="800"/>
                        <a:t> </a:t>
                      </a:r>
                      <a:r>
                        <a:rPr lang="nl-NL" sz="800" err="1"/>
                        <a:t>to</a:t>
                      </a:r>
                      <a:r>
                        <a:rPr lang="nl-NL" sz="800"/>
                        <a:t> make multiple team </a:t>
                      </a:r>
                      <a:r>
                        <a:rPr lang="nl-NL" sz="800" err="1"/>
                        <a:t>submissions</a:t>
                      </a:r>
                      <a:r>
                        <a:rPr lang="nl-NL" sz="800"/>
                        <a:t>.</a:t>
                      </a:r>
                    </a:p>
                  </a:txBody>
                  <a:tcPr>
                    <a:solidFill>
                      <a:srgbClr val="FEF3CD"/>
                    </a:solidFill>
                  </a:tcPr>
                </a:tc>
                <a:tc>
                  <a:txBody>
                    <a:bodyPr/>
                    <a:lstStyle/>
                    <a:p>
                      <a:r>
                        <a:rPr lang="nl-NL" sz="800" err="1"/>
                        <a:t>With</a:t>
                      </a:r>
                      <a:r>
                        <a:rPr lang="nl-NL" sz="800"/>
                        <a:t> a team score of 0.905 </a:t>
                      </a:r>
                      <a:r>
                        <a:rPr lang="nl-NL" sz="800" err="1"/>
                        <a:t>and</a:t>
                      </a:r>
                      <a:r>
                        <a:rPr lang="nl-NL" sz="800"/>
                        <a:t> </a:t>
                      </a:r>
                      <a:r>
                        <a:rPr lang="nl-NL" sz="800" err="1"/>
                        <a:t>an</a:t>
                      </a:r>
                      <a:r>
                        <a:rPr lang="nl-NL" sz="800"/>
                        <a:t> </a:t>
                      </a:r>
                      <a:r>
                        <a:rPr lang="nl-NL" sz="800" err="1"/>
                        <a:t>individual</a:t>
                      </a:r>
                      <a:r>
                        <a:rPr lang="nl-NL" sz="800"/>
                        <a:t> score of 0.883, I was </a:t>
                      </a:r>
                      <a:r>
                        <a:rPr lang="nl-NL" sz="800" err="1"/>
                        <a:t>able</a:t>
                      </a:r>
                      <a:r>
                        <a:rPr lang="nl-NL" sz="800"/>
                        <a:t> </a:t>
                      </a:r>
                      <a:r>
                        <a:rPr lang="nl-NL" sz="800" err="1"/>
                        <a:t>to</a:t>
                      </a:r>
                      <a:r>
                        <a:rPr lang="nl-NL" sz="800"/>
                        <a:t> train </a:t>
                      </a:r>
                      <a:r>
                        <a:rPr lang="nl-NL" sz="800" err="1"/>
                        <a:t>models</a:t>
                      </a:r>
                      <a:r>
                        <a:rPr lang="nl-NL" sz="800"/>
                        <a:t> </a:t>
                      </a:r>
                      <a:r>
                        <a:rPr lang="nl-NL" sz="800" err="1"/>
                        <a:t>that</a:t>
                      </a:r>
                      <a:r>
                        <a:rPr lang="nl-NL" sz="800"/>
                        <a:t> </a:t>
                      </a:r>
                      <a:r>
                        <a:rPr lang="nl-NL" sz="800" err="1"/>
                        <a:t>yields</a:t>
                      </a:r>
                      <a:r>
                        <a:rPr lang="nl-NL" sz="800"/>
                        <a:t> </a:t>
                      </a:r>
                      <a:r>
                        <a:rPr lang="nl-NL" sz="800" err="1"/>
                        <a:t>better</a:t>
                      </a:r>
                      <a:r>
                        <a:rPr lang="nl-NL" sz="800"/>
                        <a:t> </a:t>
                      </a:r>
                      <a:r>
                        <a:rPr lang="nl-NL" sz="800" err="1"/>
                        <a:t>results</a:t>
                      </a:r>
                      <a:r>
                        <a:rPr lang="nl-NL" sz="800"/>
                        <a:t> </a:t>
                      </a:r>
                      <a:r>
                        <a:rPr lang="nl-NL" sz="800" err="1"/>
                        <a:t>than</a:t>
                      </a:r>
                      <a:r>
                        <a:rPr lang="nl-NL" sz="800"/>
                        <a:t> </a:t>
                      </a:r>
                      <a:r>
                        <a:rPr lang="nl-NL" sz="800" err="1"/>
                        <a:t>minimal</a:t>
                      </a:r>
                      <a:r>
                        <a:rPr lang="nl-NL" sz="800"/>
                        <a:t> client </a:t>
                      </a:r>
                      <a:r>
                        <a:rPr lang="nl-NL" sz="800" err="1"/>
                        <a:t>requirements</a:t>
                      </a:r>
                      <a:r>
                        <a:rPr lang="nl-NL" sz="800"/>
                        <a:t>.</a:t>
                      </a:r>
                      <a:br>
                        <a:rPr lang="nl-NL" sz="800"/>
                      </a:br>
                      <a:br>
                        <a:rPr lang="nl-NL" sz="800"/>
                      </a:br>
                      <a:r>
                        <a:rPr lang="nl-NL" sz="800"/>
                        <a:t>I made more </a:t>
                      </a:r>
                      <a:r>
                        <a:rPr lang="nl-NL" sz="800" err="1"/>
                        <a:t>than</a:t>
                      </a:r>
                      <a:r>
                        <a:rPr lang="nl-NL" sz="800"/>
                        <a:t> 10 different </a:t>
                      </a:r>
                      <a:r>
                        <a:rPr lang="nl-NL" sz="800" err="1"/>
                        <a:t>Kaggle</a:t>
                      </a:r>
                      <a:r>
                        <a:rPr lang="nl-NL" sz="800"/>
                        <a:t> </a:t>
                      </a:r>
                      <a:r>
                        <a:rPr lang="nl-NL" sz="800" err="1"/>
                        <a:t>submissions</a:t>
                      </a:r>
                      <a:r>
                        <a:rPr lang="nl-NL" sz="800"/>
                        <a:t>.</a:t>
                      </a:r>
                    </a:p>
                  </a:txBody>
                  <a:tcPr>
                    <a:solidFill>
                      <a:srgbClr val="D2F1DB"/>
                    </a:solidFill>
                  </a:tcPr>
                </a:tc>
                <a:tc>
                  <a:txBody>
                    <a:bodyPr/>
                    <a:lstStyle/>
                    <a:p>
                      <a:pPr lvl="0">
                        <a:buNone/>
                      </a:pPr>
                      <a:r>
                        <a:rPr lang="nl-NL" sz="800" b="0" i="0" u="none" strike="noStrike" noProof="0">
                          <a:solidFill>
                            <a:srgbClr val="000000"/>
                          </a:solidFill>
                          <a:latin typeface="Arial"/>
                        </a:rPr>
                        <a:t>My team </a:t>
                      </a:r>
                      <a:r>
                        <a:rPr lang="nl-NL" sz="800" b="0" i="0" u="none" strike="noStrike" noProof="0" err="1">
                          <a:solidFill>
                            <a:srgbClr val="000000"/>
                          </a:solidFill>
                          <a:latin typeface="Arial"/>
                        </a:rPr>
                        <a:t>ended</a:t>
                      </a:r>
                      <a:r>
                        <a:rPr lang="nl-NL" sz="800" b="0" i="0" u="none" strike="noStrike" noProof="0">
                          <a:solidFill>
                            <a:srgbClr val="000000"/>
                          </a:solidFill>
                          <a:latin typeface="Arial"/>
                        </a:rPr>
                        <a:t> as #2 on </a:t>
                      </a:r>
                      <a:r>
                        <a:rPr lang="nl-NL" sz="800" b="0" i="0" u="none" strike="noStrike" noProof="0" err="1">
                          <a:solidFill>
                            <a:srgbClr val="000000"/>
                          </a:solidFill>
                          <a:latin typeface="Arial"/>
                        </a:rPr>
                        <a:t>the</a:t>
                      </a:r>
                      <a:r>
                        <a:rPr lang="nl-NL" sz="800" b="0" i="0" u="none" strike="noStrike" noProof="0">
                          <a:solidFill>
                            <a:srgbClr val="000000"/>
                          </a:solidFill>
                          <a:latin typeface="Arial"/>
                        </a:rPr>
                        <a:t> </a:t>
                      </a:r>
                      <a:r>
                        <a:rPr lang="nl-NL" sz="800" b="0" i="0" u="none" strike="noStrike" noProof="0" err="1">
                          <a:solidFill>
                            <a:srgbClr val="000000"/>
                          </a:solidFill>
                          <a:latin typeface="Arial"/>
                        </a:rPr>
                        <a:t>Kaggle</a:t>
                      </a:r>
                      <a:r>
                        <a:rPr lang="nl-NL" sz="800" b="0" i="0" u="none" strike="noStrike" noProof="0">
                          <a:solidFill>
                            <a:srgbClr val="000000"/>
                          </a:solidFill>
                          <a:latin typeface="Arial"/>
                        </a:rPr>
                        <a:t> </a:t>
                      </a:r>
                      <a:r>
                        <a:rPr lang="nl-NL" sz="800" b="0" i="0" u="none" strike="noStrike" noProof="0" err="1">
                          <a:solidFill>
                            <a:srgbClr val="000000"/>
                          </a:solidFill>
                          <a:latin typeface="Arial"/>
                        </a:rPr>
                        <a:t>submission</a:t>
                      </a:r>
                      <a:r>
                        <a:rPr lang="nl-NL" sz="800" b="0" i="0" u="none" strike="noStrike" noProof="0">
                          <a:solidFill>
                            <a:srgbClr val="000000"/>
                          </a:solidFill>
                          <a:latin typeface="Arial"/>
                        </a:rPr>
                        <a:t>. I </a:t>
                      </a:r>
                      <a:r>
                        <a:rPr lang="nl-NL" sz="800" b="0" i="0" u="none" strike="noStrike" noProof="0" err="1">
                          <a:solidFill>
                            <a:srgbClr val="000000"/>
                          </a:solidFill>
                          <a:latin typeface="Arial"/>
                        </a:rPr>
                        <a:t>tracked</a:t>
                      </a:r>
                      <a:r>
                        <a:rPr lang="nl-NL" sz="800" b="0" i="0" u="none" strike="noStrike" noProof="0">
                          <a:solidFill>
                            <a:srgbClr val="000000"/>
                          </a:solidFill>
                          <a:latin typeface="Arial"/>
                        </a:rPr>
                        <a:t> </a:t>
                      </a:r>
                      <a:r>
                        <a:rPr lang="nl-NL" sz="800" b="0" i="0" u="none" strike="noStrike" noProof="0" err="1">
                          <a:solidFill>
                            <a:srgbClr val="000000"/>
                          </a:solidFill>
                          <a:latin typeface="Arial"/>
                        </a:rPr>
                        <a:t>all</a:t>
                      </a:r>
                      <a:r>
                        <a:rPr lang="nl-NL" sz="800" b="0" i="0" u="none" strike="noStrike" noProof="0">
                          <a:solidFill>
                            <a:srgbClr val="000000"/>
                          </a:solidFill>
                          <a:latin typeface="Arial"/>
                        </a:rPr>
                        <a:t> </a:t>
                      </a:r>
                      <a:r>
                        <a:rPr lang="nl-NL" sz="800" b="0" i="0" u="none" strike="noStrike" noProof="0" err="1">
                          <a:solidFill>
                            <a:srgbClr val="000000"/>
                          </a:solidFill>
                          <a:latin typeface="Arial"/>
                        </a:rPr>
                        <a:t>my</a:t>
                      </a:r>
                      <a:r>
                        <a:rPr lang="nl-NL" sz="800" b="0" i="0" u="none" strike="noStrike" noProof="0">
                          <a:solidFill>
                            <a:srgbClr val="000000"/>
                          </a:solidFill>
                          <a:latin typeface="Arial"/>
                        </a:rPr>
                        <a:t> </a:t>
                      </a:r>
                      <a:r>
                        <a:rPr lang="nl-NL" sz="800" b="0" i="0" u="none" strike="noStrike" noProof="0" err="1">
                          <a:solidFill>
                            <a:srgbClr val="000000"/>
                          </a:solidFill>
                          <a:latin typeface="Arial"/>
                        </a:rPr>
                        <a:t>submissions</a:t>
                      </a:r>
                      <a:r>
                        <a:rPr lang="nl-NL" sz="800" b="0" i="0" u="none" strike="noStrike" noProof="0">
                          <a:solidFill>
                            <a:srgbClr val="000000"/>
                          </a:solidFill>
                          <a:latin typeface="Arial"/>
                        </a:rPr>
                        <a:t>, </a:t>
                      </a:r>
                      <a:r>
                        <a:rPr lang="nl-NL" sz="800" b="0" i="0" u="none" strike="noStrike" noProof="0" err="1">
                          <a:solidFill>
                            <a:srgbClr val="000000"/>
                          </a:solidFill>
                          <a:latin typeface="Arial"/>
                        </a:rPr>
                        <a:t>and</a:t>
                      </a:r>
                      <a:r>
                        <a:rPr lang="nl-NL" sz="800" b="0" i="0" u="none" strike="noStrike" noProof="0">
                          <a:solidFill>
                            <a:srgbClr val="000000"/>
                          </a:solidFill>
                          <a:latin typeface="Arial"/>
                        </a:rPr>
                        <a:t> have </a:t>
                      </a:r>
                      <a:r>
                        <a:rPr lang="nl-NL" sz="800" b="0" i="0" u="none" strike="noStrike" noProof="0" err="1">
                          <a:solidFill>
                            <a:srgbClr val="000000"/>
                          </a:solidFill>
                          <a:latin typeface="Arial"/>
                        </a:rPr>
                        <a:t>registered</a:t>
                      </a:r>
                      <a:r>
                        <a:rPr lang="nl-NL" sz="800" b="0" i="0" u="none" strike="noStrike" noProof="0">
                          <a:solidFill>
                            <a:srgbClr val="000000"/>
                          </a:solidFill>
                          <a:latin typeface="Arial"/>
                        </a:rPr>
                        <a:t> 20 of </a:t>
                      </a:r>
                      <a:r>
                        <a:rPr lang="nl-NL" sz="800" b="0" i="0" u="none" strike="noStrike" noProof="0" err="1">
                          <a:solidFill>
                            <a:srgbClr val="000000"/>
                          </a:solidFill>
                          <a:latin typeface="Arial"/>
                        </a:rPr>
                        <a:t>them</a:t>
                      </a:r>
                      <a:r>
                        <a:rPr lang="nl-NL" sz="800" b="0" i="0" u="none" strike="noStrike" noProof="0">
                          <a:solidFill>
                            <a:srgbClr val="000000"/>
                          </a:solidFill>
                          <a:latin typeface="Arial"/>
                        </a:rPr>
                        <a:t> in </a:t>
                      </a:r>
                      <a:r>
                        <a:rPr lang="nl-NL" sz="800" b="0" i="0" u="none" strike="noStrike" noProof="0" err="1">
                          <a:solidFill>
                            <a:srgbClr val="000000"/>
                          </a:solidFill>
                          <a:latin typeface="Arial"/>
                        </a:rPr>
                        <a:t>the</a:t>
                      </a:r>
                      <a:r>
                        <a:rPr lang="nl-NL" sz="800" b="0" i="0" u="none" strike="noStrike" noProof="0">
                          <a:solidFill>
                            <a:srgbClr val="000000"/>
                          </a:solidFill>
                          <a:latin typeface="Arial"/>
                        </a:rPr>
                        <a:t> </a:t>
                      </a:r>
                      <a:r>
                        <a:rPr lang="nl-NL" sz="800" b="0" i="0" u="none" strike="noStrike" noProof="0" err="1">
                          <a:solidFill>
                            <a:srgbClr val="000000"/>
                          </a:solidFill>
                          <a:latin typeface="Arial"/>
                        </a:rPr>
                        <a:t>Kaggle</a:t>
                      </a:r>
                      <a:r>
                        <a:rPr lang="nl-NL" sz="800" b="0" i="0" u="none" strike="noStrike" noProof="0">
                          <a:solidFill>
                            <a:srgbClr val="000000"/>
                          </a:solidFill>
                          <a:latin typeface="Arial"/>
                        </a:rPr>
                        <a:t> sheet.</a:t>
                      </a:r>
                    </a:p>
                  </a:txBody>
                  <a:tcPr>
                    <a:solidFill>
                      <a:srgbClr val="DCF1F5"/>
                    </a:solidFill>
                  </a:tcPr>
                </a:tc>
                <a:tc>
                  <a:txBody>
                    <a:bodyPr/>
                    <a:lstStyle/>
                    <a:p>
                      <a:pPr lvl="0">
                        <a:buNone/>
                      </a:pPr>
                      <a:r>
                        <a:rPr lang="nl-NL" sz="800" b="0" i="0" u="none" strike="noStrike" noProof="0">
                          <a:solidFill>
                            <a:srgbClr val="000000"/>
                          </a:solidFill>
                          <a:latin typeface="Arial"/>
                        </a:rPr>
                        <a:t>My team </a:t>
                      </a:r>
                      <a:r>
                        <a:rPr lang="nl-NL" sz="800" b="0" i="0" u="none" strike="noStrike" noProof="0" err="1">
                          <a:solidFill>
                            <a:srgbClr val="000000"/>
                          </a:solidFill>
                          <a:latin typeface="Arial"/>
                        </a:rPr>
                        <a:t>ended</a:t>
                      </a:r>
                      <a:r>
                        <a:rPr lang="nl-NL" sz="800" b="0" i="0" u="none" strike="noStrike" noProof="0">
                          <a:solidFill>
                            <a:srgbClr val="000000"/>
                          </a:solidFill>
                          <a:latin typeface="Arial"/>
                        </a:rPr>
                        <a:t> as #2 on </a:t>
                      </a:r>
                      <a:r>
                        <a:rPr lang="nl-NL" sz="800" b="0" i="0" u="none" strike="noStrike" noProof="0" err="1">
                          <a:solidFill>
                            <a:srgbClr val="000000"/>
                          </a:solidFill>
                          <a:latin typeface="Arial"/>
                        </a:rPr>
                        <a:t>the</a:t>
                      </a:r>
                      <a:r>
                        <a:rPr lang="nl-NL" sz="800" b="0" i="0" u="none" strike="noStrike" noProof="0">
                          <a:solidFill>
                            <a:srgbClr val="000000"/>
                          </a:solidFill>
                          <a:latin typeface="Arial"/>
                        </a:rPr>
                        <a:t> </a:t>
                      </a:r>
                      <a:r>
                        <a:rPr lang="nl-NL" sz="800" b="0" i="0" u="none" strike="noStrike" noProof="0" err="1">
                          <a:solidFill>
                            <a:srgbClr val="000000"/>
                          </a:solidFill>
                          <a:latin typeface="Arial"/>
                        </a:rPr>
                        <a:t>Kaggle</a:t>
                      </a:r>
                      <a:r>
                        <a:rPr lang="nl-NL" sz="800" b="0" i="0" u="none" strike="noStrike" noProof="0">
                          <a:solidFill>
                            <a:srgbClr val="000000"/>
                          </a:solidFill>
                          <a:latin typeface="Arial"/>
                        </a:rPr>
                        <a:t> </a:t>
                      </a:r>
                      <a:r>
                        <a:rPr lang="nl-NL" sz="800" b="0" i="0" u="none" strike="noStrike" noProof="0" err="1">
                          <a:solidFill>
                            <a:srgbClr val="000000"/>
                          </a:solidFill>
                          <a:latin typeface="Arial"/>
                        </a:rPr>
                        <a:t>submission</a:t>
                      </a:r>
                      <a:r>
                        <a:rPr lang="nl-NL" sz="800" b="0" i="0" u="none" strike="noStrike" noProof="0">
                          <a:solidFill>
                            <a:srgbClr val="000000"/>
                          </a:solidFill>
                          <a:latin typeface="Arial"/>
                        </a:rPr>
                        <a:t>. I </a:t>
                      </a:r>
                      <a:r>
                        <a:rPr lang="nl-NL" sz="800" b="0" i="0" u="none" strike="noStrike" noProof="0" err="1">
                          <a:solidFill>
                            <a:srgbClr val="000000"/>
                          </a:solidFill>
                          <a:latin typeface="Arial"/>
                        </a:rPr>
                        <a:t>tracked</a:t>
                      </a:r>
                      <a:r>
                        <a:rPr lang="nl-NL" sz="800" b="0" i="0" u="none" strike="noStrike" noProof="0">
                          <a:solidFill>
                            <a:srgbClr val="000000"/>
                          </a:solidFill>
                          <a:latin typeface="Arial"/>
                        </a:rPr>
                        <a:t> </a:t>
                      </a:r>
                      <a:r>
                        <a:rPr lang="nl-NL" sz="800" b="0" i="0" u="none" strike="noStrike" noProof="0" err="1">
                          <a:solidFill>
                            <a:srgbClr val="000000"/>
                          </a:solidFill>
                          <a:latin typeface="Arial"/>
                        </a:rPr>
                        <a:t>all</a:t>
                      </a:r>
                      <a:r>
                        <a:rPr lang="nl-NL" sz="800" b="0" i="0" u="none" strike="noStrike" noProof="0">
                          <a:solidFill>
                            <a:srgbClr val="000000"/>
                          </a:solidFill>
                          <a:latin typeface="Arial"/>
                        </a:rPr>
                        <a:t> </a:t>
                      </a:r>
                      <a:r>
                        <a:rPr lang="nl-NL" sz="800" b="0" i="0" u="none" strike="noStrike" noProof="0" err="1">
                          <a:solidFill>
                            <a:srgbClr val="000000"/>
                          </a:solidFill>
                          <a:latin typeface="Arial"/>
                        </a:rPr>
                        <a:t>my</a:t>
                      </a:r>
                      <a:r>
                        <a:rPr lang="nl-NL" sz="800" b="0" i="0" u="none" strike="noStrike" noProof="0">
                          <a:solidFill>
                            <a:srgbClr val="000000"/>
                          </a:solidFill>
                          <a:latin typeface="Arial"/>
                        </a:rPr>
                        <a:t> </a:t>
                      </a:r>
                      <a:r>
                        <a:rPr lang="nl-NL" sz="800" b="0" i="0" u="none" strike="noStrike" noProof="0" err="1">
                          <a:solidFill>
                            <a:srgbClr val="000000"/>
                          </a:solidFill>
                          <a:latin typeface="Arial"/>
                        </a:rPr>
                        <a:t>submissions</a:t>
                      </a:r>
                      <a:r>
                        <a:rPr lang="nl-NL" sz="800" b="0" i="0" u="none" strike="noStrike" noProof="0">
                          <a:solidFill>
                            <a:srgbClr val="000000"/>
                          </a:solidFill>
                          <a:latin typeface="Arial"/>
                        </a:rPr>
                        <a:t>, </a:t>
                      </a:r>
                      <a:r>
                        <a:rPr lang="nl-NL" sz="800" b="0" i="0" u="none" strike="noStrike" noProof="0" err="1">
                          <a:solidFill>
                            <a:srgbClr val="000000"/>
                          </a:solidFill>
                          <a:latin typeface="Arial"/>
                        </a:rPr>
                        <a:t>and</a:t>
                      </a:r>
                      <a:r>
                        <a:rPr lang="nl-NL" sz="800" b="0" i="0" u="none" strike="noStrike" noProof="0">
                          <a:solidFill>
                            <a:srgbClr val="000000"/>
                          </a:solidFill>
                          <a:latin typeface="Arial"/>
                        </a:rPr>
                        <a:t> have </a:t>
                      </a:r>
                      <a:r>
                        <a:rPr lang="nl-NL" sz="800" b="0" i="0" u="none" strike="noStrike" noProof="0" err="1">
                          <a:solidFill>
                            <a:srgbClr val="000000"/>
                          </a:solidFill>
                          <a:latin typeface="Arial"/>
                        </a:rPr>
                        <a:t>registered</a:t>
                      </a:r>
                      <a:r>
                        <a:rPr lang="nl-NL" sz="800" b="0" i="0" u="none" strike="noStrike" noProof="0">
                          <a:solidFill>
                            <a:srgbClr val="000000"/>
                          </a:solidFill>
                          <a:latin typeface="Arial"/>
                        </a:rPr>
                        <a:t> 20 of </a:t>
                      </a:r>
                      <a:r>
                        <a:rPr lang="nl-NL" sz="800" b="0" i="0" u="none" strike="noStrike" noProof="0" err="1">
                          <a:solidFill>
                            <a:srgbClr val="000000"/>
                          </a:solidFill>
                          <a:latin typeface="Arial"/>
                        </a:rPr>
                        <a:t>them</a:t>
                      </a:r>
                      <a:r>
                        <a:rPr lang="nl-NL" sz="800" b="0" i="0" u="none" strike="noStrike" noProof="0">
                          <a:solidFill>
                            <a:srgbClr val="000000"/>
                          </a:solidFill>
                          <a:latin typeface="Arial"/>
                        </a:rPr>
                        <a:t> in </a:t>
                      </a:r>
                      <a:r>
                        <a:rPr lang="nl-NL" sz="800" b="0" i="0" u="none" strike="noStrike" noProof="0" err="1">
                          <a:solidFill>
                            <a:srgbClr val="000000"/>
                          </a:solidFill>
                          <a:latin typeface="Arial"/>
                        </a:rPr>
                        <a:t>the</a:t>
                      </a:r>
                      <a:r>
                        <a:rPr lang="nl-NL" sz="800" b="0" i="0" u="none" strike="noStrike" noProof="0">
                          <a:solidFill>
                            <a:srgbClr val="000000"/>
                          </a:solidFill>
                          <a:latin typeface="Arial"/>
                        </a:rPr>
                        <a:t> </a:t>
                      </a:r>
                      <a:r>
                        <a:rPr lang="nl-NL" sz="800" b="0" i="0" u="none" strike="noStrike" noProof="0" err="1">
                          <a:solidFill>
                            <a:srgbClr val="000000"/>
                          </a:solidFill>
                          <a:latin typeface="Arial"/>
                        </a:rPr>
                        <a:t>Kaggle</a:t>
                      </a:r>
                      <a:r>
                        <a:rPr lang="nl-NL" sz="800" b="0" i="0" u="none" strike="noStrike" noProof="0">
                          <a:solidFill>
                            <a:srgbClr val="000000"/>
                          </a:solidFill>
                          <a:latin typeface="Arial"/>
                        </a:rPr>
                        <a:t> sheet.</a:t>
                      </a:r>
                      <a:endParaRPr lang="nl-NL"/>
                    </a:p>
                  </a:txBody>
                  <a:tcPr>
                    <a:solidFill>
                      <a:srgbClr val="DAE6FE"/>
                    </a:solidFill>
                  </a:tcPr>
                </a:tc>
                <a:extLst>
                  <a:ext uri="{0D108BD9-81ED-4DB2-BD59-A6C34878D82A}">
                    <a16:rowId xmlns:a16="http://schemas.microsoft.com/office/drawing/2014/main" val="2530620128"/>
                  </a:ext>
                </a:extLst>
              </a:tr>
            </a:tbl>
          </a:graphicData>
        </a:graphic>
      </p:graphicFrame>
    </p:spTree>
    <p:extLst>
      <p:ext uri="{BB962C8B-B14F-4D97-AF65-F5344CB8AC3E}">
        <p14:creationId xmlns:p14="http://schemas.microsoft.com/office/powerpoint/2010/main" val="26902188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6</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b="1"/>
              <a:t>Technical Report: Natural Language Processing </a:t>
            </a:r>
            <a:endParaRPr lang="nl-NL"/>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indent="0"/>
            <a:r>
              <a:rPr lang="en-US"/>
              <a:t>The student can translate results into effective reporting.</a:t>
            </a:r>
            <a:endParaRPr lang="nl-NL"/>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rPr>
              <a:t>6</a:t>
            </a:r>
          </a:p>
        </p:txBody>
      </p:sp>
    </p:spTree>
    <p:extLst>
      <p:ext uri="{BB962C8B-B14F-4D97-AF65-F5344CB8AC3E}">
        <p14:creationId xmlns:p14="http://schemas.microsoft.com/office/powerpoint/2010/main" val="39494453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6</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6/6</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a:solidFill>
                  <a:schemeClr val="lt1"/>
                </a:solidFill>
                <a:latin typeface="Helvetica Neue"/>
                <a:ea typeface="Helvetica Neue"/>
                <a:cs typeface="Helvetica Neue"/>
                <a:sym typeface="Helvetica Neue"/>
              </a:rPr>
              <a:t>Show your best examples </a:t>
            </a:r>
            <a:r>
              <a:rPr lang="en-US" sz="900" b="1" i="1">
                <a:solidFill>
                  <a:schemeClr val="lt1"/>
                </a:solidFill>
                <a:latin typeface="Helvetica Neue"/>
                <a:ea typeface="Helvetica Neue"/>
                <a:cs typeface="Helvetica Neue"/>
                <a:sym typeface="Helvetica Neue"/>
              </a:rPr>
              <a:t>using GitHub links</a:t>
            </a:r>
            <a:r>
              <a:rPr lang="en-US" sz="900" i="1">
                <a:solidFill>
                  <a:schemeClr val="lt1"/>
                </a:solidFill>
                <a:latin typeface="Helvetica Neue"/>
                <a:ea typeface="Helvetica Neue"/>
                <a:cs typeface="Helvetica Neue"/>
                <a:sym typeface="Helvetica Neue"/>
              </a:rPr>
              <a:t>, do not go overboard, add in short description, you are free to alter this layout (or add slides per evidence) to suit your needs. Just be sure that it is clear.</a:t>
            </a:r>
            <a:endParaRPr lang="en-US" sz="900">
              <a:solidFill>
                <a:schemeClr val="lt1"/>
              </a:solidFill>
            </a:endParaRPr>
          </a:p>
          <a:p>
            <a:pPr marL="0" lvl="0" indent="0" algn="l" rtl="0">
              <a:lnSpc>
                <a:spcPct val="115000"/>
              </a:lnSpc>
              <a:spcBef>
                <a:spcPts val="0"/>
              </a:spcBef>
              <a:spcAft>
                <a:spcPts val="0"/>
              </a:spcAft>
              <a:buNone/>
            </a:pPr>
            <a:endParaRPr lang="en-US" sz="700" i="1">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6.0</a:t>
            </a:r>
            <a:endParaRPr lang="en-US">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i="0"/>
              <a:t>The student is able to write a technical report detailing model implementations and evaluations given a specific NLP task.</a:t>
            </a:r>
            <a:endParaRPr lang="nl-NL"/>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6079"/>
            <a:ext cx="2083836" cy="576000"/>
          </a:xfrm>
          <a:prstGeom prst="rect">
            <a:avLst/>
          </a:prstGeom>
        </p:spPr>
        <p:txBody>
          <a:bodyPr spcFirstLastPara="1" wrap="square" lIns="91425" tIns="91425" rIns="91425" bIns="91425" anchor="ctr" anchorCtr="0">
            <a:noAutofit/>
          </a:bodyPr>
          <a:lstStyle/>
          <a:p>
            <a:r>
              <a:rPr lang="en-US" sz="1100" b="1"/>
              <a:t>Technical Report: Natural Language Processing</a:t>
            </a:r>
          </a:p>
        </p:txBody>
      </p:sp>
      <p:sp>
        <p:nvSpPr>
          <p:cNvPr id="4" name="Google Shape;459;p48">
            <a:extLst>
              <a:ext uri="{FF2B5EF4-FFF2-40B4-BE49-F238E27FC236}">
                <a16:creationId xmlns:a16="http://schemas.microsoft.com/office/drawing/2014/main" id="{DF712CDF-A13F-0749-18B9-BB5188306C34}"/>
              </a:ext>
            </a:extLst>
          </p:cNvPr>
          <p:cNvSpPr txBox="1">
            <a:spLocks noGrp="1"/>
          </p:cNvSpPr>
          <p:nvPr>
            <p:ph type="title" idx="3"/>
          </p:nvPr>
        </p:nvSpPr>
        <p:spPr>
          <a:xfrm>
            <a:off x="3277579" y="-6080"/>
            <a:ext cx="4206300" cy="576000"/>
          </a:xfrm>
          <a:prstGeom prst="rect">
            <a:avLst/>
          </a:prstGeom>
        </p:spPr>
        <p:txBody>
          <a:bodyPr spcFirstLastPara="1" wrap="square" lIns="91425" tIns="91425" rIns="91425" bIns="91425" anchor="ctr" anchorCtr="0">
            <a:noAutofit/>
          </a:bodyPr>
          <a:lstStyle/>
          <a:p>
            <a:r>
              <a:rPr lang="en-US" i="0"/>
              <a:t>The student can translate results into effective reporting.</a:t>
            </a:r>
            <a:endParaRPr lang="nl-NL"/>
          </a:p>
        </p:txBody>
      </p:sp>
      <p:pic>
        <p:nvPicPr>
          <p:cNvPr id="3" name="Afbeelding 2" descr="Afbeelding met tekst, schermopname, Lettertype&#10;&#10;Automatisch gegenereerde beschrijving">
            <a:extLst>
              <a:ext uri="{FF2B5EF4-FFF2-40B4-BE49-F238E27FC236}">
                <a16:creationId xmlns:a16="http://schemas.microsoft.com/office/drawing/2014/main" id="{4788B501-50AB-3B51-B3CC-4C253A7669F9}"/>
              </a:ext>
            </a:extLst>
          </p:cNvPr>
          <p:cNvPicPr>
            <a:picLocks noChangeAspect="1"/>
          </p:cNvPicPr>
          <p:nvPr/>
        </p:nvPicPr>
        <p:blipFill>
          <a:blip r:embed="rId3"/>
          <a:stretch>
            <a:fillRect/>
          </a:stretch>
        </p:blipFill>
        <p:spPr>
          <a:xfrm>
            <a:off x="0" y="1069326"/>
            <a:ext cx="9159446" cy="2016307"/>
          </a:xfrm>
          <a:prstGeom prst="rect">
            <a:avLst/>
          </a:prstGeom>
        </p:spPr>
      </p:pic>
      <p:graphicFrame>
        <p:nvGraphicFramePr>
          <p:cNvPr id="6" name="Tabel 5">
            <a:extLst>
              <a:ext uri="{FF2B5EF4-FFF2-40B4-BE49-F238E27FC236}">
                <a16:creationId xmlns:a16="http://schemas.microsoft.com/office/drawing/2014/main" id="{367EB5DD-71E9-1B95-2268-CF4406323103}"/>
              </a:ext>
            </a:extLst>
          </p:cNvPr>
          <p:cNvGraphicFramePr>
            <a:graphicFrameLocks noGrp="1"/>
          </p:cNvGraphicFramePr>
          <p:nvPr>
            <p:extLst>
              <p:ext uri="{D42A27DB-BD31-4B8C-83A1-F6EECF244321}">
                <p14:modId xmlns:p14="http://schemas.microsoft.com/office/powerpoint/2010/main" val="3524300846"/>
              </p:ext>
            </p:extLst>
          </p:nvPr>
        </p:nvGraphicFramePr>
        <p:xfrm>
          <a:off x="69506" y="3089189"/>
          <a:ext cx="8974632" cy="2047267"/>
        </p:xfrm>
        <a:graphic>
          <a:graphicData uri="http://schemas.openxmlformats.org/drawingml/2006/table">
            <a:tbl>
              <a:tblPr firstRow="1" bandRow="1">
                <a:tableStyleId>{764D4AE7-FFBC-431D-9275-528F30A785D3}</a:tableStyleId>
              </a:tblPr>
              <a:tblGrid>
                <a:gridCol w="1495772">
                  <a:extLst>
                    <a:ext uri="{9D8B030D-6E8A-4147-A177-3AD203B41FA5}">
                      <a16:colId xmlns:a16="http://schemas.microsoft.com/office/drawing/2014/main" val="3489177821"/>
                    </a:ext>
                  </a:extLst>
                </a:gridCol>
                <a:gridCol w="1495772">
                  <a:extLst>
                    <a:ext uri="{9D8B030D-6E8A-4147-A177-3AD203B41FA5}">
                      <a16:colId xmlns:a16="http://schemas.microsoft.com/office/drawing/2014/main" val="3883310941"/>
                    </a:ext>
                  </a:extLst>
                </a:gridCol>
                <a:gridCol w="1495772">
                  <a:extLst>
                    <a:ext uri="{9D8B030D-6E8A-4147-A177-3AD203B41FA5}">
                      <a16:colId xmlns:a16="http://schemas.microsoft.com/office/drawing/2014/main" val="2518182835"/>
                    </a:ext>
                  </a:extLst>
                </a:gridCol>
                <a:gridCol w="1495772">
                  <a:extLst>
                    <a:ext uri="{9D8B030D-6E8A-4147-A177-3AD203B41FA5}">
                      <a16:colId xmlns:a16="http://schemas.microsoft.com/office/drawing/2014/main" val="1246072503"/>
                    </a:ext>
                  </a:extLst>
                </a:gridCol>
                <a:gridCol w="1495772">
                  <a:extLst>
                    <a:ext uri="{9D8B030D-6E8A-4147-A177-3AD203B41FA5}">
                      <a16:colId xmlns:a16="http://schemas.microsoft.com/office/drawing/2014/main" val="3599611039"/>
                    </a:ext>
                  </a:extLst>
                </a:gridCol>
                <a:gridCol w="1495772">
                  <a:extLst>
                    <a:ext uri="{9D8B030D-6E8A-4147-A177-3AD203B41FA5}">
                      <a16:colId xmlns:a16="http://schemas.microsoft.com/office/drawing/2014/main" val="2537987758"/>
                    </a:ext>
                  </a:extLst>
                </a:gridCol>
              </a:tblGrid>
              <a:tr h="2047267">
                <a:tc>
                  <a:txBody>
                    <a:bodyPr/>
                    <a:lstStyle/>
                    <a:p>
                      <a:endParaRPr lang="nl-NL" sz="1000"/>
                    </a:p>
                  </a:txBody>
                  <a:tcPr>
                    <a:solidFill>
                      <a:srgbClr val="FCDAD8"/>
                    </a:solidFill>
                  </a:tcPr>
                </a:tc>
                <a:tc>
                  <a:txBody>
                    <a:bodyPr/>
                    <a:lstStyle/>
                    <a:p>
                      <a:pPr marL="0" lvl="0" indent="0" algn="l">
                        <a:lnSpc>
                          <a:spcPct val="100000"/>
                        </a:lnSpc>
                        <a:buNone/>
                      </a:pPr>
                      <a:r>
                        <a:rPr lang="nl-NL" sz="800" b="0" i="0" u="none" strike="noStrike" baseline="0" noProof="0">
                          <a:solidFill>
                            <a:srgbClr val="000000"/>
                          </a:solidFill>
                          <a:latin typeface="Arial"/>
                        </a:rPr>
                        <a:t>Me and my team proved we can write a technical report for the client of this project, we reached a word count of 4400 including headers and titles as can be seen in the </a:t>
                      </a:r>
                      <a:r>
                        <a:rPr lang="nl-NL" sz="800" b="0" i="0" u="none" strike="noStrike" baseline="0" noProof="0">
                          <a:solidFill>
                            <a:srgbClr val="000000"/>
                          </a:solidFill>
                          <a:latin typeface="Arial"/>
                          <a:hlinkClick r:id="rId4"/>
                        </a:rPr>
                        <a:t>final report</a:t>
                      </a:r>
                      <a:r>
                        <a:rPr lang="nl-NL" sz="800" b="0" i="0" u="none" strike="noStrike" baseline="0" noProof="0">
                          <a:solidFill>
                            <a:srgbClr val="000000"/>
                          </a:solidFill>
                          <a:latin typeface="Arial"/>
                        </a:rPr>
                        <a:t>.</a:t>
                      </a:r>
                      <a:endParaRPr lang="nl-NL"/>
                    </a:p>
                    <a:p>
                      <a:pPr lvl="0">
                        <a:buNone/>
                      </a:pPr>
                      <a:endParaRPr lang="nl-NL" sz="800" b="0" i="0" u="none" strike="noStrike" noProof="0"/>
                    </a:p>
                  </a:txBody>
                  <a:tcPr>
                    <a:solidFill>
                      <a:srgbClr val="FDE1CB"/>
                    </a:solidFill>
                  </a:tcPr>
                </a:tc>
                <a:tc>
                  <a:txBody>
                    <a:bodyPr/>
                    <a:lstStyle/>
                    <a:p>
                      <a:pPr marL="0" lvl="0" indent="0" algn="l">
                        <a:lnSpc>
                          <a:spcPct val="100000"/>
                        </a:lnSpc>
                        <a:buNone/>
                      </a:pPr>
                      <a:r>
                        <a:rPr lang="nl-NL" sz="800" b="0" i="0" u="none" strike="noStrike" baseline="0" noProof="0">
                          <a:solidFill>
                            <a:srgbClr val="000000"/>
                          </a:solidFill>
                          <a:latin typeface="Arial"/>
                        </a:rPr>
                        <a:t>In our </a:t>
                      </a:r>
                      <a:r>
                        <a:rPr lang="nl-NL" sz="800" b="0" i="0" u="none" strike="noStrike" baseline="0" noProof="0">
                          <a:solidFill>
                            <a:srgbClr val="000000"/>
                          </a:solidFill>
                          <a:latin typeface="Arial"/>
                          <a:hlinkClick r:id="rId4"/>
                        </a:rPr>
                        <a:t>technical report</a:t>
                      </a:r>
                      <a:r>
                        <a:rPr lang="nl-NL" sz="800" b="0" i="0" u="none" strike="noStrike" baseline="0" noProof="0">
                          <a:solidFill>
                            <a:srgbClr val="000000"/>
                          </a:solidFill>
                          <a:latin typeface="Arial"/>
                        </a:rPr>
                        <a:t>, we provide a general overview and explanation of the project as can be found in the Introduction section and we also explain the processing steps and show some EDA as can be seen in the Data Processing and Exploration section.</a:t>
                      </a:r>
                      <a:endParaRPr lang="nl-NL"/>
                    </a:p>
                    <a:p>
                      <a:pPr lvl="0">
                        <a:buNone/>
                      </a:pPr>
                      <a:endParaRPr lang="nl-NL" sz="800"/>
                    </a:p>
                  </a:txBody>
                  <a:tcPr>
                    <a:solidFill>
                      <a:srgbClr val="FEF3CD"/>
                    </a:solidFill>
                  </a:tcPr>
                </a:tc>
                <a:tc>
                  <a:txBody>
                    <a:bodyPr/>
                    <a:lstStyle/>
                    <a:p>
                      <a:pPr marL="0" lvl="0" indent="0" algn="l">
                        <a:lnSpc>
                          <a:spcPct val="100000"/>
                        </a:lnSpc>
                        <a:buNone/>
                      </a:pPr>
                      <a:r>
                        <a:rPr lang="nl-NL" sz="800" b="0" i="0" u="none" strike="noStrike" baseline="0" noProof="0">
                          <a:solidFill>
                            <a:srgbClr val="000000"/>
                          </a:solidFill>
                          <a:latin typeface="Arial"/>
                        </a:rPr>
                        <a:t>We have </a:t>
                      </a:r>
                      <a:r>
                        <a:rPr lang="nl-NL" sz="800" b="0" i="0" u="none" strike="noStrike" baseline="0" noProof="0" err="1">
                          <a:solidFill>
                            <a:srgbClr val="000000"/>
                          </a:solidFill>
                          <a:latin typeface="Arial"/>
                        </a:rPr>
                        <a:t>included</a:t>
                      </a:r>
                      <a:r>
                        <a:rPr lang="nl-NL" sz="800" b="0" i="0" u="none" strike="noStrike" baseline="0" noProof="0">
                          <a:solidFill>
                            <a:srgbClr val="000000"/>
                          </a:solidFill>
                          <a:latin typeface="Arial"/>
                        </a:rPr>
                        <a:t> technical information about out NLP model architectures and their hyperparameters as can be seen in </a:t>
                      </a:r>
                      <a:r>
                        <a:rPr lang="nl-NL" sz="800" b="0" i="0" u="none" strike="noStrike" baseline="0" noProof="0" err="1">
                          <a:solidFill>
                            <a:srgbClr val="000000"/>
                          </a:solidFill>
                          <a:latin typeface="Arial"/>
                        </a:rPr>
                        <a:t>the</a:t>
                      </a:r>
                      <a:r>
                        <a:rPr lang="nl-NL" sz="800" b="0" i="0" u="none" strike="noStrike" baseline="0" noProof="0">
                          <a:solidFill>
                            <a:srgbClr val="000000"/>
                          </a:solidFill>
                          <a:latin typeface="Arial"/>
                        </a:rPr>
                        <a:t> Model </a:t>
                      </a:r>
                      <a:r>
                        <a:rPr lang="nl-NL" sz="800" b="0" i="0" u="none" strike="noStrike" baseline="0" noProof="0" err="1">
                          <a:solidFill>
                            <a:srgbClr val="000000"/>
                          </a:solidFill>
                          <a:latin typeface="Arial"/>
                        </a:rPr>
                        <a:t>selection</a:t>
                      </a:r>
                      <a:r>
                        <a:rPr lang="nl-NL" sz="800" b="0" i="0" u="none" strike="noStrike" baseline="0" noProof="0">
                          <a:solidFill>
                            <a:srgbClr val="000000"/>
                          </a:solidFill>
                          <a:latin typeface="Arial"/>
                        </a:rPr>
                        <a:t> </a:t>
                      </a:r>
                      <a:r>
                        <a:rPr lang="nl-NL" sz="800" b="0" i="0" u="none" strike="noStrike" baseline="0" noProof="0" err="1">
                          <a:solidFill>
                            <a:srgbClr val="000000"/>
                          </a:solidFill>
                          <a:latin typeface="Arial"/>
                        </a:rPr>
                        <a:t>and</a:t>
                      </a:r>
                      <a:r>
                        <a:rPr lang="nl-NL" sz="800" b="0" i="0" u="none" strike="noStrike" baseline="0" noProof="0">
                          <a:solidFill>
                            <a:srgbClr val="000000"/>
                          </a:solidFill>
                          <a:latin typeface="Arial"/>
                        </a:rPr>
                        <a:t> </a:t>
                      </a:r>
                      <a:r>
                        <a:rPr lang="nl-NL" sz="800" b="0" i="0" u="none" strike="noStrike" baseline="0" noProof="0" err="1">
                          <a:solidFill>
                            <a:srgbClr val="000000"/>
                          </a:solidFill>
                          <a:latin typeface="Arial"/>
                        </a:rPr>
                        <a:t>implementation</a:t>
                      </a:r>
                      <a:r>
                        <a:rPr lang="nl-NL" sz="800" b="0" i="0" u="none" strike="noStrike" baseline="0" noProof="0">
                          <a:solidFill>
                            <a:srgbClr val="000000"/>
                          </a:solidFill>
                          <a:latin typeface="Arial"/>
                        </a:rPr>
                        <a:t>  </a:t>
                      </a:r>
                      <a:r>
                        <a:rPr lang="nl-NL" sz="800" b="0" i="0" u="none" strike="noStrike" baseline="0" noProof="0" err="1">
                          <a:solidFill>
                            <a:srgbClr val="000000"/>
                          </a:solidFill>
                          <a:latin typeface="Arial"/>
                        </a:rPr>
                        <a:t>section</a:t>
                      </a:r>
                      <a:r>
                        <a:rPr lang="nl-NL" sz="800" b="0" i="0" u="none" strike="noStrike" baseline="0" noProof="0">
                          <a:solidFill>
                            <a:srgbClr val="000000"/>
                          </a:solidFill>
                          <a:latin typeface="Arial"/>
                        </a:rPr>
                        <a:t>. </a:t>
                      </a:r>
                      <a:endParaRPr lang="nl-NL"/>
                    </a:p>
                    <a:p>
                      <a:pPr marL="0" lvl="0" indent="0" algn="l">
                        <a:lnSpc>
                          <a:spcPct val="100000"/>
                        </a:lnSpc>
                        <a:buNone/>
                      </a:pPr>
                      <a:r>
                        <a:rPr lang="nl-NL" sz="800" b="0" i="0" u="none" strike="noStrike" baseline="0" noProof="0">
                          <a:solidFill>
                            <a:srgbClr val="000000"/>
                          </a:solidFill>
                          <a:latin typeface="Arial"/>
                        </a:rPr>
                        <a:t>We also documented all our sources in an appropriate format (APA7) as can be seen throughout </a:t>
                      </a:r>
                      <a:r>
                        <a:rPr lang="nl-NL" sz="800" b="0" i="0" u="none" strike="noStrike" baseline="0" noProof="0">
                          <a:solidFill>
                            <a:srgbClr val="000000"/>
                          </a:solidFill>
                          <a:latin typeface="Arial"/>
                          <a:hlinkClick r:id="rId4"/>
                        </a:rPr>
                        <a:t>our report</a:t>
                      </a:r>
                      <a:r>
                        <a:rPr lang="nl-NL" sz="800" b="0" i="0" u="none" strike="noStrike" baseline="0" noProof="0">
                          <a:solidFill>
                            <a:srgbClr val="000000"/>
                          </a:solidFill>
                          <a:latin typeface="Arial"/>
                        </a:rPr>
                        <a:t> as well as in the References section.</a:t>
                      </a:r>
                      <a:endParaRPr lang="nl-NL"/>
                    </a:p>
                    <a:p>
                      <a:pPr lvl="0">
                        <a:buNone/>
                      </a:pPr>
                      <a:endParaRPr lang="nl-NL" sz="800"/>
                    </a:p>
                  </a:txBody>
                  <a:tcPr>
                    <a:solidFill>
                      <a:srgbClr val="D2F1DB"/>
                    </a:solidFill>
                  </a:tcPr>
                </a:tc>
                <a:tc>
                  <a:txBody>
                    <a:bodyPr/>
                    <a:lstStyle/>
                    <a:p>
                      <a:pPr marL="0" lvl="0" indent="0" algn="l">
                        <a:lnSpc>
                          <a:spcPct val="100000"/>
                        </a:lnSpc>
                        <a:buNone/>
                      </a:pPr>
                      <a:r>
                        <a:rPr lang="nl-NL" sz="800" b="0" i="0" u="none" strike="noStrike" baseline="0" noProof="0">
                          <a:solidFill>
                            <a:srgbClr val="000000"/>
                          </a:solidFill>
                          <a:latin typeface="Arial"/>
                        </a:rPr>
                        <a:t>In our </a:t>
                      </a:r>
                      <a:r>
                        <a:rPr lang="nl-NL" sz="800" b="0" i="0" u="none" strike="noStrike" baseline="0" noProof="0">
                          <a:solidFill>
                            <a:srgbClr val="000000"/>
                          </a:solidFill>
                          <a:latin typeface="Arial"/>
                          <a:hlinkClick r:id="rId4"/>
                        </a:rPr>
                        <a:t>technical report</a:t>
                      </a:r>
                      <a:r>
                        <a:rPr lang="nl-NL" sz="800" b="0" i="0" u="none" strike="noStrike" baseline="0" noProof="0">
                          <a:solidFill>
                            <a:srgbClr val="000000"/>
                          </a:solidFill>
                          <a:latin typeface="Arial"/>
                        </a:rPr>
                        <a:t> you can find information about metrics on the performance of our models as well as an explanation for them in our section Evaluation Metrics and Results.</a:t>
                      </a:r>
                      <a:endParaRPr lang="nl-NL"/>
                    </a:p>
                    <a:p>
                      <a:pPr marL="0" lvl="0" indent="0" algn="l">
                        <a:lnSpc>
                          <a:spcPct val="100000"/>
                        </a:lnSpc>
                        <a:buNone/>
                      </a:pPr>
                      <a:r>
                        <a:rPr lang="nl-NL" sz="800" b="0" i="0" u="none" strike="noStrike" baseline="0" noProof="0" err="1">
                          <a:solidFill>
                            <a:srgbClr val="000000"/>
                          </a:solidFill>
                          <a:latin typeface="Arial"/>
                        </a:rPr>
                        <a:t>Our</a:t>
                      </a:r>
                      <a:r>
                        <a:rPr lang="nl-NL" sz="800" b="0" i="0" u="none" strike="noStrike" baseline="0" noProof="0">
                          <a:solidFill>
                            <a:srgbClr val="000000"/>
                          </a:solidFill>
                          <a:latin typeface="Arial"/>
                        </a:rPr>
                        <a:t> </a:t>
                      </a:r>
                      <a:r>
                        <a:rPr lang="nl-NL" sz="800" b="0" i="0" u="none" strike="noStrike" baseline="0" noProof="0" err="1">
                          <a:solidFill>
                            <a:srgbClr val="000000"/>
                          </a:solidFill>
                          <a:latin typeface="Arial"/>
                        </a:rPr>
                        <a:t>sentences</a:t>
                      </a:r>
                      <a:r>
                        <a:rPr lang="nl-NL" sz="800" b="0" i="0" u="none" strike="noStrike" baseline="0" noProof="0">
                          <a:solidFill>
                            <a:srgbClr val="000000"/>
                          </a:solidFill>
                          <a:latin typeface="Arial"/>
                        </a:rPr>
                        <a:t> </a:t>
                      </a:r>
                      <a:r>
                        <a:rPr lang="nl-NL" sz="800" b="0" i="0" u="none" strike="noStrike" baseline="0" noProof="0" err="1">
                          <a:solidFill>
                            <a:srgbClr val="000000"/>
                          </a:solidFill>
                          <a:latin typeface="Arial"/>
                        </a:rPr>
                        <a:t>were</a:t>
                      </a:r>
                      <a:r>
                        <a:rPr lang="nl-NL" sz="800" b="0" i="0" u="none" strike="noStrike" baseline="0" noProof="0">
                          <a:solidFill>
                            <a:srgbClr val="000000"/>
                          </a:solidFill>
                          <a:latin typeface="Arial"/>
                        </a:rPr>
                        <a:t> well written and free of punctuation, grammar or spelling mistakes.</a:t>
                      </a:r>
                      <a:endParaRPr lang="nl-NL"/>
                    </a:p>
                    <a:p>
                      <a:pPr lvl="0">
                        <a:buNone/>
                      </a:pPr>
                      <a:endParaRPr lang="nl-NL" sz="800" b="0" i="0" u="none" strike="noStrike" noProof="0">
                        <a:solidFill>
                          <a:srgbClr val="000000"/>
                        </a:solidFill>
                        <a:latin typeface="Arial"/>
                      </a:endParaRPr>
                    </a:p>
                  </a:txBody>
                  <a:tcPr>
                    <a:solidFill>
                      <a:srgbClr val="DCF1F5"/>
                    </a:solidFill>
                  </a:tcPr>
                </a:tc>
                <a:tc>
                  <a:txBody>
                    <a:bodyPr/>
                    <a:lstStyle/>
                    <a:p>
                      <a:pPr marL="0" lvl="0" indent="0" algn="l">
                        <a:lnSpc>
                          <a:spcPct val="100000"/>
                        </a:lnSpc>
                        <a:buNone/>
                      </a:pPr>
                      <a:r>
                        <a:rPr lang="nl-NL" sz="800" b="0" i="0" u="none" strike="noStrike" baseline="0" noProof="0">
                          <a:solidFill>
                            <a:srgbClr val="000000"/>
                          </a:solidFill>
                          <a:latin typeface="Arial"/>
                        </a:rPr>
                        <a:t>In the Discussion section of </a:t>
                      </a:r>
                      <a:r>
                        <a:rPr lang="nl-NL" sz="800" b="0" i="0" u="none" strike="noStrike" baseline="0" noProof="0">
                          <a:solidFill>
                            <a:srgbClr val="000000"/>
                          </a:solidFill>
                          <a:latin typeface="Arial"/>
                          <a:hlinkClick r:id="rId4"/>
                        </a:rPr>
                        <a:t>our report</a:t>
                      </a:r>
                      <a:r>
                        <a:rPr lang="nl-NL" sz="800" b="0" i="0" u="none" strike="noStrike" baseline="0" noProof="0">
                          <a:solidFill>
                            <a:srgbClr val="000000"/>
                          </a:solidFill>
                          <a:latin typeface="Arial"/>
                        </a:rPr>
                        <a:t> we have provided clear limitations of the current solution as well as recommendations to improve the performance of our solution moving forward with the project.</a:t>
                      </a:r>
                      <a:endParaRPr lang="nl-NL"/>
                    </a:p>
                    <a:p>
                      <a:pPr marL="0" lvl="0" indent="0" algn="l">
                        <a:lnSpc>
                          <a:spcPct val="100000"/>
                        </a:lnSpc>
                        <a:buNone/>
                      </a:pPr>
                      <a:r>
                        <a:rPr lang="nl-NL" sz="800" b="0" i="0" u="none" strike="noStrike" baseline="0" noProof="0">
                          <a:solidFill>
                            <a:srgbClr val="000000"/>
                          </a:solidFill>
                          <a:latin typeface="Arial"/>
                        </a:rPr>
                        <a:t>We made </a:t>
                      </a:r>
                      <a:r>
                        <a:rPr lang="nl-NL" sz="800" b="0" i="0" u="none" strike="noStrike" baseline="0" noProof="0" err="1">
                          <a:solidFill>
                            <a:srgbClr val="000000"/>
                          </a:solidFill>
                          <a:latin typeface="Arial"/>
                        </a:rPr>
                        <a:t>sure</a:t>
                      </a:r>
                      <a:r>
                        <a:rPr lang="nl-NL" sz="800" b="0" i="0" u="none" strike="noStrike" baseline="0" noProof="0">
                          <a:solidFill>
                            <a:srgbClr val="000000"/>
                          </a:solidFill>
                          <a:latin typeface="Arial"/>
                        </a:rPr>
                        <a:t> our paragraphs were well organised and that our figures and tables properly support and aid the contents we wrote.</a:t>
                      </a:r>
                      <a:endParaRPr lang="nl-NL"/>
                    </a:p>
                    <a:p>
                      <a:pPr lvl="0">
                        <a:buNone/>
                      </a:pPr>
                      <a:endParaRPr lang="nl-NL" sz="800" b="0" i="0" u="none" strike="noStrike" noProof="0">
                        <a:solidFill>
                          <a:srgbClr val="000000"/>
                        </a:solidFill>
                        <a:latin typeface="Arial"/>
                      </a:endParaRPr>
                    </a:p>
                  </a:txBody>
                  <a:tcPr>
                    <a:solidFill>
                      <a:srgbClr val="DAE6FE"/>
                    </a:solidFill>
                  </a:tcPr>
                </a:tc>
                <a:extLst>
                  <a:ext uri="{0D108BD9-81ED-4DB2-BD59-A6C34878D82A}">
                    <a16:rowId xmlns:a16="http://schemas.microsoft.com/office/drawing/2014/main" val="2530620128"/>
                  </a:ext>
                </a:extLst>
              </a:tr>
            </a:tbl>
          </a:graphicData>
        </a:graphic>
      </p:graphicFrame>
    </p:spTree>
    <p:extLst>
      <p:ext uri="{BB962C8B-B14F-4D97-AF65-F5344CB8AC3E}">
        <p14:creationId xmlns:p14="http://schemas.microsoft.com/office/powerpoint/2010/main" val="2827503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2"/>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D</a:t>
            </a:r>
            <a:endParaRPr sz="6000"/>
          </a:p>
        </p:txBody>
      </p:sp>
      <p:sp>
        <p:nvSpPr>
          <p:cNvPr id="498" name="Google Shape;498;p52"/>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Reflection</a:t>
            </a:r>
            <a:endParaRPr sz="3000"/>
          </a:p>
        </p:txBody>
      </p:sp>
      <p:sp>
        <p:nvSpPr>
          <p:cNvPr id="499" name="Google Shape;499;p52"/>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D</a:t>
            </a:r>
            <a:endParaRPr lang="en" sz="40000">
              <a:solidFill>
                <a:srgbClr val="999999"/>
              </a:solidFill>
              <a:latin typeface="Roboto"/>
              <a:ea typeface="Roboto"/>
              <a:cs typeface="Roboto"/>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3"/>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did I achieve this block?</a:t>
            </a:r>
            <a:endParaRPr/>
          </a:p>
        </p:txBody>
      </p:sp>
      <p:sp>
        <p:nvSpPr>
          <p:cNvPr id="505" name="Google Shape;505;p53"/>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506" name="Google Shape;506;p53"/>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My most significant achievements this block</a:t>
            </a:r>
            <a:endParaRPr/>
          </a:p>
        </p:txBody>
      </p:sp>
      <p:sp>
        <p:nvSpPr>
          <p:cNvPr id="507" name="Google Shape;507;p53"/>
          <p:cNvSpPr txBox="1">
            <a:spLocks noGrp="1"/>
          </p:cNvSpPr>
          <p:nvPr>
            <p:ph type="body" idx="3"/>
          </p:nvPr>
        </p:nvSpPr>
        <p:spPr>
          <a:xfrm>
            <a:off x="499505" y="1070660"/>
            <a:ext cx="8778300" cy="3895200"/>
          </a:xfrm>
          <a:prstGeom prst="rect">
            <a:avLst/>
          </a:prstGeom>
        </p:spPr>
        <p:txBody>
          <a:bodyPr spcFirstLastPara="1" wrap="square" lIns="91425" tIns="91425" rIns="91425" bIns="91425" anchor="t" anchorCtr="0">
            <a:noAutofit/>
          </a:bodyPr>
          <a:lstStyle/>
          <a:p>
            <a:pPr marL="171450" indent="-171450" algn="just">
              <a:buFont typeface="Calibri"/>
              <a:buChar char="-"/>
            </a:pPr>
            <a:r>
              <a:rPr lang="en"/>
              <a:t>Training a </a:t>
            </a:r>
            <a:r>
              <a:rPr lang="en" err="1"/>
              <a:t>distillBERT</a:t>
            </a:r>
            <a:r>
              <a:rPr lang="en"/>
              <a:t> transformer model with 0.88 accuracy on the Kaggle dataset.</a:t>
            </a:r>
            <a:endParaRPr lang="nl-NL"/>
          </a:p>
          <a:p>
            <a:pPr marL="171450" indent="-171450" algn="just">
              <a:buFont typeface="Calibri"/>
              <a:buChar char="-"/>
            </a:pPr>
            <a:r>
              <a:rPr lang="en"/>
              <a:t>Training 11 different versions of neural networks.</a:t>
            </a:r>
          </a:p>
          <a:p>
            <a:pPr marL="0" indent="0" algn="just">
              <a:spcBef>
                <a:spcPts val="800"/>
              </a:spcBef>
              <a:buNone/>
            </a:pPr>
            <a:endParaRPr lang="en"/>
          </a:p>
          <a:p>
            <a:pPr marL="0" lvl="0" indent="0" algn="just" rtl="0">
              <a:spcBef>
                <a:spcPts val="800"/>
              </a:spcBef>
              <a:spcAft>
                <a:spcPts val="0"/>
              </a:spcAft>
              <a:buNone/>
            </a:pPr>
            <a:r>
              <a:rPr lang="en" sz="1400" b="1"/>
              <a:t>My most difficult challenges this block</a:t>
            </a:r>
            <a:endParaRPr sz="1400" b="1"/>
          </a:p>
          <a:p>
            <a:pPr marL="0" indent="0" algn="just">
              <a:spcBef>
                <a:spcPts val="800"/>
              </a:spcBef>
              <a:buNone/>
            </a:pPr>
            <a:r>
              <a:rPr lang="en"/>
              <a:t>- Getting 20 good Kaggle submissions.</a:t>
            </a:r>
            <a:endParaRPr/>
          </a:p>
          <a:p>
            <a:pPr marL="0" lvl="0" indent="0" algn="just" rtl="0">
              <a:spcBef>
                <a:spcPts val="800"/>
              </a:spcBef>
              <a:spcAft>
                <a:spcPts val="0"/>
              </a:spcAft>
              <a:buNone/>
            </a:pPr>
            <a:endParaRPr/>
          </a:p>
          <a:p>
            <a:pPr marL="0" lvl="0" indent="0" algn="just" rtl="0">
              <a:spcBef>
                <a:spcPts val="800"/>
              </a:spcBef>
              <a:spcAft>
                <a:spcPts val="0"/>
              </a:spcAft>
              <a:buNone/>
            </a:pPr>
            <a:r>
              <a:rPr lang="en" sz="1400" b="1"/>
              <a:t>The most important lessons I learned</a:t>
            </a:r>
            <a:endParaRPr sz="1400" b="1"/>
          </a:p>
          <a:p>
            <a:pPr marL="171450" indent="-171450" algn="just">
              <a:buFont typeface="Calibri,Sans-Serif"/>
              <a:buChar char="-"/>
            </a:pPr>
            <a:r>
              <a:rPr lang="en">
                <a:latin typeface="Arial"/>
                <a:cs typeface="Arial"/>
              </a:rPr>
              <a:t>Training a </a:t>
            </a:r>
            <a:r>
              <a:rPr lang="en" err="1">
                <a:latin typeface="Arial"/>
                <a:cs typeface="Arial"/>
              </a:rPr>
              <a:t>distillBERT</a:t>
            </a:r>
            <a:r>
              <a:rPr lang="en">
                <a:latin typeface="Arial"/>
                <a:cs typeface="Arial"/>
              </a:rPr>
              <a:t> transformer model with 0.88 accuracy on the Kaggle dataset.</a:t>
            </a:r>
            <a:endParaRPr lang="nl-NL">
              <a:solidFill>
                <a:srgbClr val="4285F4"/>
              </a:solidFill>
              <a:latin typeface="Arial"/>
              <a:cs typeface="Arial"/>
            </a:endParaRPr>
          </a:p>
          <a:p>
            <a:pPr marL="171450" indent="-171450" algn="just">
              <a:buFont typeface="Calibri,Sans-Serif"/>
              <a:buChar char="-"/>
            </a:pPr>
            <a:r>
              <a:rPr lang="en">
                <a:latin typeface="Arial"/>
                <a:cs typeface="Arial"/>
              </a:rPr>
              <a:t>Training 11 different versions of neural networks.</a:t>
            </a:r>
            <a:endParaRPr lang="en"/>
          </a:p>
          <a:p>
            <a:pPr marL="0" indent="0" algn="just">
              <a:spcBef>
                <a:spcPts val="800"/>
              </a:spcBef>
              <a:buNone/>
            </a:pPr>
            <a:r>
              <a:rPr lang="en" sz="1400" b="1"/>
              <a:t> </a:t>
            </a:r>
          </a:p>
          <a:p>
            <a:pPr marL="171450" indent="-171450" algn="just">
              <a:spcBef>
                <a:spcPts val="800"/>
              </a:spcBef>
              <a:spcAft>
                <a:spcPts val="800"/>
              </a:spcAft>
              <a:buFont typeface="Calibri"/>
              <a:buChar char="-"/>
            </a:pPr>
            <a:endParaRPr lang="en"/>
          </a:p>
        </p:txBody>
      </p:sp>
      <p:sp>
        <p:nvSpPr>
          <p:cNvPr id="508" name="Google Shape;508;p53"/>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well am I progressing?</a:t>
            </a:r>
            <a:endParaRPr/>
          </a:p>
        </p:txBody>
      </p:sp>
      <p:sp>
        <p:nvSpPr>
          <p:cNvPr id="514" name="Google Shape;514;p54"/>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 sz="1400"/>
              <a:t>/</a:t>
            </a:r>
            <a:r>
              <a:rPr lang="en"/>
              <a:t>2</a:t>
            </a:r>
            <a:endParaRPr sz="1400"/>
          </a:p>
        </p:txBody>
      </p:sp>
      <p:sp>
        <p:nvSpPr>
          <p:cNvPr id="515" name="Google Shape;515;p54"/>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p>
        </p:txBody>
      </p:sp>
      <p:sp>
        <p:nvSpPr>
          <p:cNvPr id="516" name="Google Shape;516;p54"/>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 on my self assessment						My self assessment grade is a</a:t>
            </a:r>
            <a:endParaRPr b="0" i="1"/>
          </a:p>
        </p:txBody>
      </p:sp>
      <p:sp>
        <p:nvSpPr>
          <p:cNvPr id="517" name="Google Shape;517;p54"/>
          <p:cNvSpPr txBox="1">
            <a:spLocks noGrp="1"/>
          </p:cNvSpPr>
          <p:nvPr>
            <p:ph type="body" idx="3"/>
          </p:nvPr>
        </p:nvSpPr>
        <p:spPr>
          <a:xfrm>
            <a:off x="2066713" y="2565626"/>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9.6</a:t>
            </a:r>
            <a:endParaRPr/>
          </a:p>
          <a:p>
            <a:pPr marL="0" lvl="0" indent="0" algn="just" rtl="0">
              <a:spcBef>
                <a:spcPts val="800"/>
              </a:spcBef>
              <a:spcAft>
                <a:spcPts val="0"/>
              </a:spcAft>
              <a:buNone/>
            </a:pPr>
            <a:endParaRPr/>
          </a:p>
          <a:p>
            <a:pPr marL="0" lvl="0" indent="0" algn="just" rtl="0">
              <a:spcBef>
                <a:spcPts val="800"/>
              </a:spcBef>
              <a:spcAft>
                <a:spcPts val="0"/>
              </a:spcAft>
              <a:buNone/>
            </a:pPr>
            <a:r>
              <a:rPr lang="en" sz="1400" b="1"/>
              <a:t>How I plan to improve next block</a:t>
            </a:r>
            <a:endParaRPr sz="1400" b="1"/>
          </a:p>
          <a:p>
            <a:pPr marL="0" indent="0" algn="just">
              <a:spcBef>
                <a:spcPts val="800"/>
              </a:spcBef>
              <a:spcAft>
                <a:spcPts val="800"/>
              </a:spcAft>
              <a:buNone/>
            </a:pPr>
            <a:r>
              <a:rPr lang="en"/>
              <a:t>Keep working hard.</a:t>
            </a:r>
            <a:endParaRPr/>
          </a:p>
        </p:txBody>
      </p:sp>
      <p:sp>
        <p:nvSpPr>
          <p:cNvPr id="518" name="Google Shape;518;p54"/>
          <p:cNvSpPr txBox="1"/>
          <p:nvPr/>
        </p:nvSpPr>
        <p:spPr>
          <a:xfrm>
            <a:off x="7918704" y="676700"/>
            <a:ext cx="914400" cy="640200"/>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pPr>
            <a:r>
              <a:rPr lang="en" sz="3600" b="1">
                <a:solidFill>
                  <a:srgbClr val="434343"/>
                </a:solidFill>
                <a:latin typeface="Roboto"/>
                <a:ea typeface="Roboto"/>
                <a:cs typeface="Roboto"/>
                <a:sym typeface="Roboto"/>
              </a:rPr>
              <a:t>9.6</a:t>
            </a:r>
            <a:endParaRPr lang="nl-NL"/>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Where am I starting?</a:t>
            </a:r>
            <a:endParaRPr/>
          </a:p>
        </p:txBody>
      </p:sp>
      <p:sp>
        <p:nvSpPr>
          <p:cNvPr id="123" name="Google Shape;123;p16"/>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a:t>1/</a:t>
            </a:r>
            <a:r>
              <a:rPr lang="en"/>
              <a:t>2</a:t>
            </a:r>
            <a:endParaRPr sz="1400"/>
          </a:p>
        </p:txBody>
      </p:sp>
      <p:sp>
        <p:nvSpPr>
          <p:cNvPr id="124" name="Google Shape;124;p16"/>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125" name="Google Shape;125;p16"/>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Feedback from previous assessment -								     Previous block’s grade</a:t>
            </a:r>
            <a:endParaRPr b="0" i="1"/>
          </a:p>
        </p:txBody>
      </p:sp>
      <p:sp>
        <p:nvSpPr>
          <p:cNvPr id="126" name="Google Shape;126;p16"/>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indent="0" algn="just">
              <a:buNone/>
            </a:pPr>
            <a:r>
              <a:rPr lang="en"/>
              <a:t>Well done Rens! You have done a good job this block, putting in hard work, asking questions, and showing up at the standup. Keep at it.</a:t>
            </a:r>
            <a:endParaRPr lang="nl-NL"/>
          </a:p>
          <a:p>
            <a:pPr marL="0" lvl="0" indent="0" algn="just" rtl="0">
              <a:spcBef>
                <a:spcPts val="800"/>
              </a:spcBef>
              <a:spcAft>
                <a:spcPts val="0"/>
              </a:spcAft>
              <a:buNone/>
            </a:pPr>
            <a:endParaRPr/>
          </a:p>
          <a:p>
            <a:pPr marL="0" lvl="0" indent="0" algn="just" rtl="0">
              <a:spcBef>
                <a:spcPts val="800"/>
              </a:spcBef>
              <a:spcAft>
                <a:spcPts val="0"/>
              </a:spcAft>
              <a:buNone/>
            </a:pPr>
            <a:r>
              <a:rPr lang="en" sz="1400" b="1"/>
              <a:t>My interpretation / key takeaways</a:t>
            </a:r>
            <a:endParaRPr sz="1400" b="1"/>
          </a:p>
          <a:p>
            <a:pPr marL="0" indent="0" algn="just">
              <a:spcBef>
                <a:spcPts val="800"/>
              </a:spcBef>
              <a:spcAft>
                <a:spcPts val="800"/>
              </a:spcAft>
              <a:buNone/>
            </a:pPr>
            <a:r>
              <a:rPr lang="en"/>
              <a:t>Very interesting block. I enjoyed working on the </a:t>
            </a:r>
            <a:r>
              <a:rPr lang="en" err="1"/>
              <a:t>DataLab</a:t>
            </a:r>
            <a:r>
              <a:rPr lang="en"/>
              <a:t> tasks.</a:t>
            </a:r>
          </a:p>
        </p:txBody>
      </p:sp>
      <p:sp>
        <p:nvSpPr>
          <p:cNvPr id="127" name="Google Shape;127;p16"/>
          <p:cNvSpPr txBox="1"/>
          <p:nvPr/>
        </p:nvSpPr>
        <p:spPr>
          <a:xfrm>
            <a:off x="7918704" y="752900"/>
            <a:ext cx="914400" cy="640200"/>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pPr>
            <a:r>
              <a:rPr lang="en" sz="3600" b="1">
                <a:solidFill>
                  <a:schemeClr val="bg1"/>
                </a:solidFill>
                <a:latin typeface="Roboto"/>
                <a:ea typeface="Roboto"/>
                <a:cs typeface="Roboto"/>
                <a:sym typeface="Roboto"/>
              </a:rPr>
              <a:t>7.7</a:t>
            </a:r>
            <a:endParaRPr lang="nl-NL">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8"/>
          <p:cNvSpPr txBox="1">
            <a:spLocks noGrp="1"/>
          </p:cNvSpPr>
          <p:nvPr>
            <p:ph type="body" idx="3"/>
          </p:nvPr>
        </p:nvSpPr>
        <p:spPr>
          <a:xfrm>
            <a:off x="3108950" y="658332"/>
            <a:ext cx="5852100" cy="3886200"/>
          </a:xfrm>
          <a:prstGeom prst="rect">
            <a:avLst/>
          </a:prstGeom>
        </p:spPr>
        <p:txBody>
          <a:bodyPr spcFirstLastPara="1" wrap="square" lIns="91425" tIns="91425" rIns="91425" bIns="91425" anchor="t" anchorCtr="0">
            <a:noAutofit/>
          </a:bodyPr>
          <a:lstStyle/>
          <a:p>
            <a:pPr marL="0" lvl="0" indent="0" algn="l">
              <a:spcAft>
                <a:spcPts val="0"/>
              </a:spcAft>
              <a:buNone/>
            </a:pPr>
            <a:r>
              <a:rPr lang="en" sz="1400" b="1"/>
              <a:t>Personal:</a:t>
            </a:r>
          </a:p>
          <a:p>
            <a:pPr marL="285750" indent="-285750">
              <a:buFont typeface="Calibri"/>
              <a:buChar char="-"/>
            </a:pPr>
            <a:r>
              <a:rPr lang="en" sz="1400" b="1"/>
              <a:t>Every Monday, after stand up, have a meeting with Michal where we set up weekly goals and review the goals of last week.</a:t>
            </a:r>
          </a:p>
          <a:p>
            <a:pPr marL="285750" indent="-285750">
              <a:buFont typeface="Calibri"/>
              <a:buChar char="-"/>
            </a:pPr>
            <a:endParaRPr lang="en" sz="1400" b="1"/>
          </a:p>
          <a:p>
            <a:pPr marL="0" indent="0">
              <a:buNone/>
            </a:pPr>
            <a:r>
              <a:rPr lang="en" sz="1400"/>
              <a:t>Professional:</a:t>
            </a:r>
          </a:p>
          <a:p>
            <a:pPr marL="285750" indent="-285750">
              <a:buFont typeface="Calibri"/>
              <a:buChar char="-"/>
            </a:pPr>
            <a:r>
              <a:rPr lang="en" sz="1400"/>
              <a:t>Every week, fill in the work- and learning log for that week, and finish the self study material for that week.</a:t>
            </a:r>
          </a:p>
        </p:txBody>
      </p:sp>
      <p:sp>
        <p:nvSpPr>
          <p:cNvPr id="144" name="Google Shape;144;p1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are my goals?</a:t>
            </a:r>
            <a:endParaRPr/>
          </a:p>
        </p:txBody>
      </p:sp>
      <p:sp>
        <p:nvSpPr>
          <p:cNvPr id="145" name="Google Shape;145;p18"/>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147" name="Google Shape;147;p18"/>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graphicFrame>
        <p:nvGraphicFramePr>
          <p:cNvPr id="148" name="Google Shape;148;p18"/>
          <p:cNvGraphicFramePr/>
          <p:nvPr>
            <p:extLst>
              <p:ext uri="{D42A27DB-BD31-4B8C-83A1-F6EECF244321}">
                <p14:modId xmlns:p14="http://schemas.microsoft.com/office/powerpoint/2010/main" val="2998967618"/>
              </p:ext>
            </p:extLst>
          </p:nvPr>
        </p:nvGraphicFramePr>
        <p:xfrm>
          <a:off x="182880" y="658368"/>
          <a:ext cx="2740000" cy="4297700"/>
        </p:xfrm>
        <a:graphic>
          <a:graphicData uri="http://schemas.openxmlformats.org/drawingml/2006/table">
            <a:tbl>
              <a:tblPr>
                <a:noFill/>
                <a:tableStyleId>{764D4AE7-FFBC-431D-9275-528F30A785D3}</a:tableStyleId>
              </a:tblPr>
              <a:tblGrid>
                <a:gridCol w="587150">
                  <a:extLst>
                    <a:ext uri="{9D8B030D-6E8A-4147-A177-3AD203B41FA5}">
                      <a16:colId xmlns:a16="http://schemas.microsoft.com/office/drawing/2014/main" val="20000"/>
                    </a:ext>
                  </a:extLst>
                </a:gridCol>
                <a:gridCol w="2152850">
                  <a:extLst>
                    <a:ext uri="{9D8B030D-6E8A-4147-A177-3AD203B41FA5}">
                      <a16:colId xmlns:a16="http://schemas.microsoft.com/office/drawing/2014/main" val="20001"/>
                    </a:ext>
                  </a:extLst>
                </a:gridCol>
              </a:tblGrid>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S</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CC4125"/>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Specific:</a:t>
                      </a:r>
                      <a:r>
                        <a:rPr lang="en" sz="600">
                          <a:latin typeface="Roboto"/>
                          <a:ea typeface="Roboto"/>
                          <a:cs typeface="Roboto"/>
                          <a:sym typeface="Roboto"/>
                        </a:rPr>
                        <a:t> Be specific when determining your goal. The more specific the better. Putting a real figure to your goal helps make it measurable. When specific and measurable your subconscious mind cannot override your goals, they become achievable.</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M</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E06666"/>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Meaningful:</a:t>
                      </a:r>
                      <a:r>
                        <a:rPr lang="en" sz="600">
                          <a:latin typeface="Roboto"/>
                          <a:ea typeface="Roboto"/>
                          <a:cs typeface="Roboto"/>
                          <a:sym typeface="Roboto"/>
                        </a:rPr>
                        <a:t> This is the WHY of your goal setting. When your specific goal has enough meaning for you, you will do whatever it takes to achieve it. When your goal is meaningful the more profound and life altering the results are.</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A</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6B26B"/>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Achievable:</a:t>
                      </a:r>
                      <a:r>
                        <a:rPr lang="en" sz="600">
                          <a:latin typeface="Roboto"/>
                          <a:ea typeface="Roboto"/>
                          <a:cs typeface="Roboto"/>
                          <a:sym typeface="Roboto"/>
                        </a:rPr>
                        <a:t> Choosing realistic and short-term goals helps them be more achievable. Long-term goals can be larger and take more time to achieve. Planning smaller short-term goals as steps to larger long-term goals assists in achieving them.</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R</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D966"/>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Relevant:</a:t>
                      </a:r>
                      <a:r>
                        <a:rPr lang="en" sz="600">
                          <a:latin typeface="Roboto"/>
                          <a:ea typeface="Roboto"/>
                          <a:cs typeface="Roboto"/>
                          <a:sym typeface="Roboto"/>
                        </a:rPr>
                        <a:t> Each goal you set must be in line with your core values and in harmony with what YOU want out of life. Contradictions in values and goals leads to frustration and loss of motivation. Designing your goals with the expectation of your personal success.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3"/>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T</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93C47D"/>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Time-Bound:</a:t>
                      </a:r>
                      <a:r>
                        <a:rPr lang="en" sz="600">
                          <a:latin typeface="Roboto"/>
                          <a:ea typeface="Roboto"/>
                          <a:cs typeface="Roboto"/>
                          <a:sym typeface="Roboto"/>
                        </a:rPr>
                        <a:t> Setting a time limit on achieving a goal makes it measurable. When a goal is measurable you can SEE your progress and support your motivation and commitment. Giving your goal a time limit assists you in holding yourself accountable to its completion.</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4"/>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E</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76A5AF"/>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Evaluate:</a:t>
                      </a:r>
                      <a:r>
                        <a:rPr lang="en" sz="600">
                          <a:latin typeface="Roboto"/>
                          <a:ea typeface="Roboto"/>
                          <a:cs typeface="Roboto"/>
                          <a:sym typeface="Roboto"/>
                        </a:rPr>
                        <a:t> By evaluating your goals on a regular basis you will be much more likely to achieve them. It is easy to forget about long-term goals if they are not revisited from time to time. This also helps you assess if the goal you are working on remains in line with your core values and helps you measure your progress.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5"/>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R</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6D9EEB"/>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Readjust:</a:t>
                      </a:r>
                      <a:r>
                        <a:rPr lang="en" sz="600">
                          <a:latin typeface="Roboto"/>
                          <a:ea typeface="Roboto"/>
                          <a:cs typeface="Roboto"/>
                          <a:sym typeface="Roboto"/>
                        </a:rPr>
                        <a:t> Readjustments occur when goals are determined, through re-evaluation, to be misaligned with your values or long-term goals. This is especially helpful when you have been unable to achieve a goal in the time limits you set. This gives you the opportunity to modify your approach and increase your chances of success.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B</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 Log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B</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530721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
              <a:t>Week 1 - Log</a:t>
            </a:r>
            <a:endParaRPr lang="en-US"/>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163" name="Google Shape;163;p20"/>
          <p:cNvSpPr txBox="1">
            <a:spLocks noGrp="1"/>
          </p:cNvSpPr>
          <p:nvPr>
            <p:ph type="body" idx="2"/>
          </p:nvPr>
        </p:nvSpPr>
        <p:spPr>
          <a:xfrm>
            <a:off x="1362844" y="2313639"/>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a:p>
          <a:p>
            <a:pPr lvl="1"/>
            <a:r>
              <a:rPr lang="en" i="0"/>
              <a:t>Complete university week 1 material, including filling in work and learning log</a:t>
            </a:r>
          </a:p>
          <a:p>
            <a:pPr lvl="1"/>
            <a:endParaRPr lang="en" i="0"/>
          </a:p>
          <a:p>
            <a:pPr lvl="1"/>
            <a:endParaRPr lang="en"/>
          </a:p>
          <a:p>
            <a:pPr marL="182880" indent="-154940"/>
            <a:r>
              <a:rPr lang="en"/>
              <a:t>What have you actually been able to do? </a:t>
            </a:r>
            <a:endParaRPr/>
          </a:p>
          <a:p>
            <a:pPr lvl="1"/>
            <a:r>
              <a:rPr lang="en" i="0"/>
              <a:t>Completed all goals</a:t>
            </a:r>
          </a:p>
          <a:p>
            <a:pPr marL="182880" lvl="0" indent="-154940" algn="l" rtl="0">
              <a:spcBef>
                <a:spcPts val="0"/>
              </a:spcBef>
              <a:spcAft>
                <a:spcPts val="0"/>
              </a:spcAft>
              <a:buSzPts val="1000"/>
              <a:buChar char="●"/>
            </a:pPr>
            <a:r>
              <a:rPr lang="en"/>
              <a:t>Showcase the evidence of your progress (production artifacts, short descriptions-links-pictures animated gifs, etc.)</a:t>
            </a:r>
          </a:p>
          <a:p>
            <a:pPr lvl="1"/>
            <a:r>
              <a:rPr lang="en">
                <a:hlinkClick r:id="rId3"/>
              </a:rPr>
              <a:t>Task 1</a:t>
            </a:r>
          </a:p>
          <a:p>
            <a:pPr lvl="1"/>
            <a:r>
              <a:rPr lang="en">
                <a:hlinkClick r:id="rId4"/>
              </a:rPr>
              <a:t>Task 2</a:t>
            </a:r>
            <a:endParaRPr lang="en"/>
          </a:p>
        </p:txBody>
      </p:sp>
      <p:sp>
        <p:nvSpPr>
          <p:cNvPr id="164" name="Google Shape;164;p20"/>
          <p:cNvSpPr txBox="1">
            <a:spLocks noGrp="1"/>
          </p:cNvSpPr>
          <p:nvPr>
            <p:ph type="body" idx="3"/>
          </p:nvPr>
        </p:nvSpPr>
        <p:spPr>
          <a:xfrm>
            <a:off x="4663450" y="1152698"/>
            <a:ext cx="4297800" cy="2180871"/>
          </a:xfrm>
          <a:prstGeom prst="rect">
            <a:avLst/>
          </a:prstGeom>
        </p:spPr>
        <p:txBody>
          <a:bodyPr spcFirstLastPara="1" wrap="square" lIns="91425" tIns="91425" rIns="91425" bIns="91425" anchor="t" anchorCtr="0">
            <a:noAutofit/>
          </a:bodyPr>
          <a:lstStyle/>
          <a:p>
            <a:pPr marL="182880" indent="-154940"/>
            <a:r>
              <a:rPr lang="en"/>
              <a:t>How did the week go? </a:t>
            </a:r>
            <a:endParaRPr lang="nl-NL"/>
          </a:p>
          <a:p>
            <a:pPr lvl="1" algn="l">
              <a:spcAft>
                <a:spcPts val="0"/>
              </a:spcAft>
              <a:buSzPts val="1000"/>
            </a:pPr>
            <a:r>
              <a:rPr lang="en" i="0"/>
              <a:t>Good.</a:t>
            </a:r>
            <a:endParaRPr lang="en"/>
          </a:p>
          <a:p>
            <a:pPr marL="182880" indent="-154940"/>
            <a:r>
              <a:rPr lang="en"/>
              <a:t>What went well? </a:t>
            </a:r>
          </a:p>
          <a:p>
            <a:pPr marL="640080" lvl="1" indent="-154940"/>
            <a:r>
              <a:rPr lang="en" i="0"/>
              <a:t>Completed all goals.</a:t>
            </a:r>
          </a:p>
          <a:p>
            <a:pPr marL="182880" indent="-154940"/>
            <a:r>
              <a:rPr lang="en"/>
              <a:t>What didn’t go so well? </a:t>
            </a:r>
          </a:p>
          <a:p>
            <a:pPr marL="640080" lvl="1" indent="-154940"/>
            <a:r>
              <a:rPr lang="en" i="0"/>
              <a:t>Everything was good.</a:t>
            </a:r>
          </a:p>
          <a:p>
            <a:pPr marL="182880" indent="-154940"/>
            <a:r>
              <a:rPr lang="en"/>
              <a:t>What did you learn? </a:t>
            </a:r>
            <a:endParaRPr/>
          </a:p>
          <a:p>
            <a:pPr lvl="1"/>
            <a:r>
              <a:rPr lang="en" i="0"/>
              <a:t>Introduction to NLP in Python, RE, </a:t>
            </a:r>
            <a:r>
              <a:rPr lang="en" i="0" err="1"/>
              <a:t>tokenisation</a:t>
            </a:r>
            <a:r>
              <a:rPr lang="en" i="0"/>
              <a:t>.</a:t>
            </a:r>
          </a:p>
          <a:p>
            <a:pPr marL="182880" lvl="0" indent="-154940" algn="l" rtl="0">
              <a:spcBef>
                <a:spcPts val="0"/>
              </a:spcBef>
              <a:spcAft>
                <a:spcPts val="0"/>
              </a:spcAft>
              <a:buSzPts val="1000"/>
              <a:buChar char="●"/>
            </a:pPr>
            <a:r>
              <a:rPr lang="en"/>
              <a:t>What could be added as an Action point looking forward to next week?</a:t>
            </a:r>
          </a:p>
          <a:p>
            <a:pPr lvl="1"/>
            <a:r>
              <a:rPr lang="en" i="0"/>
              <a:t>Keep going.</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r>
              <a:rPr lang="en"/>
              <a:t>1/2</a:t>
            </a:r>
            <a:endParaRP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Afbeelding 1" descr="Afbeelding met tekst, schermopname, Lettertype, diagram&#10;&#10;Automatisch gegenereerde beschrijving">
            <a:extLst>
              <a:ext uri="{FF2B5EF4-FFF2-40B4-BE49-F238E27FC236}">
                <a16:creationId xmlns:a16="http://schemas.microsoft.com/office/drawing/2014/main" id="{D1AC231B-7BDF-626E-8922-0E9610D7A878}"/>
              </a:ext>
            </a:extLst>
          </p:cNvPr>
          <p:cNvPicPr>
            <a:picLocks noChangeAspect="1"/>
          </p:cNvPicPr>
          <p:nvPr/>
        </p:nvPicPr>
        <p:blipFill>
          <a:blip r:embed="rId5"/>
          <a:stretch>
            <a:fillRect/>
          </a:stretch>
        </p:blipFill>
        <p:spPr>
          <a:xfrm>
            <a:off x="5584372" y="3536831"/>
            <a:ext cx="2579915" cy="144985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1 - Feedback</a:t>
            </a:r>
            <a:endParaRPr/>
          </a:p>
        </p:txBody>
      </p:sp>
      <p:sp>
        <p:nvSpPr>
          <p:cNvPr id="173" name="Google Shape;173;p21"/>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99390" indent="-171450">
              <a:buFont typeface="Calibri"/>
              <a:buChar char="-"/>
            </a:pPr>
            <a:r>
              <a:rPr lang="en"/>
              <a:t>Michal: Very good work this week.</a:t>
            </a:r>
          </a:p>
          <a:p>
            <a:pPr marL="0" indent="0">
              <a:spcBef>
                <a:spcPts val="800"/>
              </a:spcBef>
              <a:spcAft>
                <a:spcPts val="800"/>
              </a:spcAft>
              <a:buNone/>
            </a:pPr>
            <a:r>
              <a:rPr lang="en"/>
              <a:t>Response</a:t>
            </a:r>
            <a:r>
              <a:rPr lang="en-US"/>
              <a:t> to Feedback</a:t>
            </a:r>
          </a:p>
          <a:p>
            <a:pPr marL="171450" indent="-171450">
              <a:spcBef>
                <a:spcPts val="800"/>
              </a:spcBef>
              <a:spcAft>
                <a:spcPts val="800"/>
              </a:spcAft>
              <a:buFont typeface="Calibri"/>
              <a:buChar char="-"/>
            </a:pPr>
            <a:r>
              <a:rPr lang="en-US"/>
              <a:t>Thank you!</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2</a:t>
            </a:r>
            <a:r>
              <a:rPr lang="en"/>
              <a:t> - Log</a:t>
            </a:r>
            <a:endParaRPr/>
          </a:p>
        </p:txBody>
      </p:sp>
      <p:sp>
        <p:nvSpPr>
          <p:cNvPr id="203" name="Google Shape;203;p24"/>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04" name="Google Shape;204;p24"/>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05" name="Google Shape;205;p24"/>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a:t>What goal(s) did you set for this week?</a:t>
            </a:r>
            <a:endParaRPr/>
          </a:p>
          <a:p>
            <a:pPr lvl="1"/>
            <a:r>
              <a:rPr lang="en"/>
              <a:t>Complete all week 2 material.</a:t>
            </a:r>
          </a:p>
          <a:p>
            <a:pPr marL="182880" indent="-154940"/>
            <a:r>
              <a:rPr lang="en"/>
              <a:t>What have you actually been able to do? </a:t>
            </a:r>
            <a:endParaRPr/>
          </a:p>
          <a:p>
            <a:pPr lvl="1"/>
            <a:r>
              <a:rPr lang="en" i="0"/>
              <a:t>I completed all week 2 material.</a:t>
            </a:r>
            <a:endParaRPr lang="en"/>
          </a:p>
          <a:p>
            <a:pPr marL="182880" lvl="0" indent="-154940" algn="l" rtl="0">
              <a:spcBef>
                <a:spcPts val="0"/>
              </a:spcBef>
              <a:spcAft>
                <a:spcPts val="0"/>
              </a:spcAft>
              <a:buSzPts val="1000"/>
              <a:buChar char="●"/>
            </a:pPr>
            <a:r>
              <a:rPr lang="en"/>
              <a:t>Showcase the evidence of your progress (production artifacts, short descriptions-links-pictures animated gifs, etc.)</a:t>
            </a:r>
          </a:p>
          <a:p>
            <a:pPr lvl="1"/>
            <a:r>
              <a:rPr lang="en" i="0">
                <a:hlinkClick r:id="rId3"/>
              </a:rPr>
              <a:t>Github</a:t>
            </a:r>
            <a:endParaRPr lang="en" i="0"/>
          </a:p>
        </p:txBody>
      </p:sp>
      <p:sp>
        <p:nvSpPr>
          <p:cNvPr id="206" name="Google Shape;206;p24"/>
          <p:cNvSpPr txBox="1">
            <a:spLocks noGrp="1"/>
          </p:cNvSpPr>
          <p:nvPr>
            <p:ph type="body" idx="3"/>
          </p:nvPr>
        </p:nvSpPr>
        <p:spPr>
          <a:xfrm>
            <a:off x="4663450" y="1152698"/>
            <a:ext cx="4297800" cy="3092381"/>
          </a:xfrm>
          <a:prstGeom prst="rect">
            <a:avLst/>
          </a:prstGeom>
        </p:spPr>
        <p:txBody>
          <a:bodyPr spcFirstLastPara="1" wrap="square" lIns="91425" tIns="91425" rIns="91425" bIns="91425" anchor="t" anchorCtr="0">
            <a:noAutofit/>
          </a:bodyPr>
          <a:lstStyle/>
          <a:p>
            <a:pPr marL="182880" indent="-154940"/>
            <a:r>
              <a:rPr lang="en"/>
              <a:t>How did the week go? </a:t>
            </a:r>
            <a:endParaRPr lang="nl-NL"/>
          </a:p>
          <a:p>
            <a:pPr marL="640080" lvl="1" indent="-154940"/>
            <a:r>
              <a:rPr lang="en" i="0"/>
              <a:t>It was a good week.</a:t>
            </a:r>
          </a:p>
          <a:p>
            <a:pPr marL="182880" indent="-154940"/>
            <a:r>
              <a:rPr lang="en"/>
              <a:t>What went well? </a:t>
            </a:r>
          </a:p>
          <a:p>
            <a:pPr marL="640080" lvl="1" indent="-154940"/>
            <a:r>
              <a:rPr lang="en" i="0"/>
              <a:t>I completed all the material.</a:t>
            </a:r>
          </a:p>
          <a:p>
            <a:pPr marL="182880" indent="-154940"/>
            <a:r>
              <a:rPr lang="en"/>
              <a:t>What didn’t go so well? </a:t>
            </a:r>
          </a:p>
          <a:p>
            <a:pPr marL="640080" lvl="1" indent="-154940"/>
            <a:r>
              <a:rPr lang="en" i="0"/>
              <a:t>I was sick on Wednesday so unable to attend </a:t>
            </a:r>
            <a:r>
              <a:rPr lang="en" i="0" err="1"/>
              <a:t>DataLab</a:t>
            </a:r>
            <a:r>
              <a:rPr lang="en" i="0"/>
              <a:t>.</a:t>
            </a:r>
          </a:p>
          <a:p>
            <a:pPr marL="182880" indent="-154940"/>
            <a:r>
              <a:rPr lang="en"/>
              <a:t>What did you learn? </a:t>
            </a:r>
          </a:p>
          <a:p>
            <a:pPr lvl="1"/>
            <a:r>
              <a:rPr lang="en" i="0"/>
              <a:t>Advanced NLP with </a:t>
            </a:r>
            <a:r>
              <a:rPr lang="en" i="0" err="1"/>
              <a:t>spaCy</a:t>
            </a:r>
            <a:endParaRPr lang="en" i="0"/>
          </a:p>
          <a:p>
            <a:pPr marL="182880" lvl="0" indent="-154940" algn="l" rtl="0">
              <a:spcBef>
                <a:spcPts val="0"/>
              </a:spcBef>
              <a:spcAft>
                <a:spcPts val="0"/>
              </a:spcAft>
              <a:buSzPts val="1000"/>
              <a:buChar char="●"/>
            </a:pPr>
            <a:r>
              <a:rPr lang="en"/>
              <a:t>What could be added as an Action point looking forward to next week?</a:t>
            </a:r>
          </a:p>
          <a:p>
            <a:pPr marL="640080" lvl="1" indent="-154940"/>
            <a:r>
              <a:rPr lang="en" i="0"/>
              <a:t>Don't be sick.</a:t>
            </a:r>
          </a:p>
        </p:txBody>
      </p:sp>
      <p:sp>
        <p:nvSpPr>
          <p:cNvPr id="207" name="Google Shape;207;p24"/>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208" name="Google Shape;208;p24"/>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2</a:t>
            </a:r>
            <a:endParaRPr/>
          </a:p>
        </p:txBody>
      </p:sp>
      <p:sp>
        <p:nvSpPr>
          <p:cNvPr id="209" name="Google Shape;209;p24"/>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Afbeelding 1" descr="Afbeelding met tekst, schermopname, Lettertype, nummer&#10;&#10;Automatisch gegenereerde beschrijving">
            <a:extLst>
              <a:ext uri="{FF2B5EF4-FFF2-40B4-BE49-F238E27FC236}">
                <a16:creationId xmlns:a16="http://schemas.microsoft.com/office/drawing/2014/main" id="{272BB207-EE6A-CFEF-1C7A-D444A38D657D}"/>
              </a:ext>
            </a:extLst>
          </p:cNvPr>
          <p:cNvPicPr>
            <a:picLocks noChangeAspect="1"/>
          </p:cNvPicPr>
          <p:nvPr/>
        </p:nvPicPr>
        <p:blipFill>
          <a:blip r:embed="rId4"/>
          <a:stretch>
            <a:fillRect/>
          </a:stretch>
        </p:blipFill>
        <p:spPr>
          <a:xfrm>
            <a:off x="758628" y="2776682"/>
            <a:ext cx="3150837" cy="2063264"/>
          </a:xfrm>
          <a:prstGeom prst="rect">
            <a:avLst/>
          </a:prstGeom>
        </p:spPr>
      </p:pic>
    </p:spTree>
  </p:cSld>
  <p:clrMapOvr>
    <a:masterClrMapping/>
  </p:clrMapOvr>
</p:sld>
</file>

<file path=ppt/theme/theme1.xml><?xml version="1.0" encoding="utf-8"?>
<a:theme xmlns:a="http://schemas.openxmlformats.org/drawingml/2006/main" name="BUAS 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3C78D8"/>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78F7411FF5BA04C8BB948E4423DB960" ma:contentTypeVersion="14" ma:contentTypeDescription="Create a new document." ma:contentTypeScope="" ma:versionID="d1414ec7071dd118dd6e0a03231a539a">
  <xsd:schema xmlns:xsd="http://www.w3.org/2001/XMLSchema" xmlns:xs="http://www.w3.org/2001/XMLSchema" xmlns:p="http://schemas.microsoft.com/office/2006/metadata/properties" xmlns:ns2="cafc3e4c-b146-46b8-8a52-78ced9164e87" xmlns:ns3="35914ba8-9e4a-4224-9594-5062124be8f1" targetNamespace="http://schemas.microsoft.com/office/2006/metadata/properties" ma:root="true" ma:fieldsID="3eef441954570387784f88d2d7e788f7" ns2:_="" ns3:_="">
    <xsd:import namespace="cafc3e4c-b146-46b8-8a52-78ced9164e87"/>
    <xsd:import namespace="35914ba8-9e4a-4224-9594-5062124be8f1"/>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lcf76f155ced4ddcb4097134ff3c332f" minOccurs="0"/>
                <xsd:element ref="ns3:TaxCatchAll" minOccurs="0"/>
                <xsd:element ref="ns2:MediaServiceGenerationTime" minOccurs="0"/>
                <xsd:element ref="ns2:MediaServiceEventHashCode" minOccurs="0"/>
                <xsd:element ref="ns2:MediaServiceDateTaken" minOccurs="0"/>
                <xsd:element ref="ns2:MediaServiceOCR"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fc3e4c-b146-46b8-8a52-78ced9164e8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365a90ea-d0e7-4aae-8ef9-9f5dd1eb65e3" ma:termSetId="09814cd3-568e-fe90-9814-8d621ff8fb84" ma:anchorId="fba54fb3-c3e1-fe81-a776-ca4b69148c4d" ma:open="true" ma:isKeyword="false">
      <xsd:complexType>
        <xsd:sequence>
          <xsd:element ref="pc:Terms" minOccurs="0" maxOccurs="1"/>
        </xsd:sequence>
      </xsd:complex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5914ba8-9e4a-4224-9594-5062124be8f1"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5" nillable="true" ma:displayName="Taxonomy Catch All Column" ma:hidden="true" ma:list="{3036bc52-4a51-452c-ad2d-608e46149e65}" ma:internalName="TaxCatchAll" ma:showField="CatchAllData" ma:web="35914ba8-9e4a-4224-9594-5062124be8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35914ba8-9e4a-4224-9594-5062124be8f1">
      <UserInfo>
        <DisplayName/>
        <AccountId xsi:nil="true"/>
        <AccountType/>
      </UserInfo>
    </SharedWithUsers>
    <TaxCatchAll xmlns="35914ba8-9e4a-4224-9594-5062124be8f1" xsi:nil="true"/>
    <lcf76f155ced4ddcb4097134ff3c332f xmlns="cafc3e4c-b146-46b8-8a52-78ced9164e8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98D9791E-52D0-4ABB-925A-4EAECF798D9B}">
  <ds:schemaRefs>
    <ds:schemaRef ds:uri="http://schemas.microsoft.com/sharepoint/v3/contenttype/forms"/>
  </ds:schemaRefs>
</ds:datastoreItem>
</file>

<file path=customXml/itemProps2.xml><?xml version="1.0" encoding="utf-8"?>
<ds:datastoreItem xmlns:ds="http://schemas.openxmlformats.org/officeDocument/2006/customXml" ds:itemID="{106E72D7-EE3D-4F51-AF08-A0C108F8F120}">
  <ds:schemaRefs>
    <ds:schemaRef ds:uri="35914ba8-9e4a-4224-9594-5062124be8f1"/>
    <ds:schemaRef ds:uri="cafc3e4c-b146-46b8-8a52-78ced9164e8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067B86F-F5BB-4BE6-9A37-0E19E53CB68B}">
  <ds:schemaRefs>
    <ds:schemaRef ds:uri="04457b0b-0490-4995-8f27-e0b7141e5786"/>
    <ds:schemaRef ds:uri="35914ba8-9e4a-4224-9594-5062124be8f1"/>
    <ds:schemaRef ds:uri="bd38d267-56bb-4e22-b975-199a06fd69fa"/>
    <ds:schemaRef ds:uri="c152f6e4-8646-42a0-bdef-6957e39d6540"/>
    <ds:schemaRef ds:uri="cafc3e4c-b146-46b8-8a52-78ced9164e87"/>
    <ds:schemaRef ds:uri="d8c712e5-67fc-4595-93cb-a4164dd8eff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39</Slides>
  <Notes>39</Notes>
  <HiddenSlides>0</HiddenSlide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BUAS Gameday</vt:lpstr>
      <vt:lpstr>Rens van den Berg 224190</vt:lpstr>
      <vt:lpstr>Learning Log Structure</vt:lpstr>
      <vt:lpstr>Section A</vt:lpstr>
      <vt:lpstr>Where am I starting?</vt:lpstr>
      <vt:lpstr>What are my goals?</vt:lpstr>
      <vt:lpstr>Section B</vt:lpstr>
      <vt:lpstr>Week 1 - Log</vt:lpstr>
      <vt:lpstr>Week 1 - Feedback</vt:lpstr>
      <vt:lpstr>Week 2 - Log</vt:lpstr>
      <vt:lpstr>Week 2 - Feedback</vt:lpstr>
      <vt:lpstr>Week 3 - Log</vt:lpstr>
      <vt:lpstr>Week 3 - Feedback</vt:lpstr>
      <vt:lpstr>Week 4 - Log</vt:lpstr>
      <vt:lpstr>Week 4 - Feedback</vt:lpstr>
      <vt:lpstr>Week 5 - Log</vt:lpstr>
      <vt:lpstr>Week 5 - Feedback</vt:lpstr>
      <vt:lpstr>Week 6 - Log</vt:lpstr>
      <vt:lpstr>Week 6 - Feedback</vt:lpstr>
      <vt:lpstr>Week 7 - Log</vt:lpstr>
      <vt:lpstr>Week 7 - Feedback</vt:lpstr>
      <vt:lpstr>Week 8 - Log</vt:lpstr>
      <vt:lpstr>Week 8 - Feedback</vt:lpstr>
      <vt:lpstr>Section C</vt:lpstr>
      <vt:lpstr>ILO 1</vt:lpstr>
      <vt:lpstr>ILO 1</vt:lpstr>
      <vt:lpstr>ILO 2</vt:lpstr>
      <vt:lpstr>ILO 2</vt:lpstr>
      <vt:lpstr>ILO 3</vt:lpstr>
      <vt:lpstr>ILO 3</vt:lpstr>
      <vt:lpstr>ILO 4</vt:lpstr>
      <vt:lpstr>ILO 4</vt:lpstr>
      <vt:lpstr>ILO 4</vt:lpstr>
      <vt:lpstr>ILO 5</vt:lpstr>
      <vt:lpstr>ILO 5</vt:lpstr>
      <vt:lpstr>ILO 6</vt:lpstr>
      <vt:lpstr>ILO 6</vt:lpstr>
      <vt:lpstr>Section D</vt:lpstr>
      <vt:lpstr>What did I achieve this block?</vt:lpstr>
      <vt:lpstr>How well am I progressing?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«studentname» «studentid» «studentacademicproject»</dc:title>
  <cp:revision>1</cp:revision>
  <dcterms:modified xsi:type="dcterms:W3CDTF">2024-04-12T07:54:56Z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0x010100378F7411FF5BA04C8BB948E4423DB960</vt:lpwstr>
  </property>
  <property fmtid="{D5CDD505-2E9C-101B-9397-08002B2CF9AE}" pid="3" name="MediaServiceImageTags">
    <vt:lpwstr/>
  </property>
  <property fmtid="{D5CDD505-2E9C-101B-9397-08002B2CF9AE}" pid="4" name="xd_ProgID">
    <vt:lpwstr/>
  </property>
  <property fmtid="{D5CDD505-2E9C-101B-9397-08002B2CF9AE}" pid="5" name="_SourceUrl">
    <vt:lpwstr/>
  </property>
  <property fmtid="{D5CDD505-2E9C-101B-9397-08002B2CF9AE}" pid="6" name="_SharedFileIndex">
    <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TriggerFlowInfo">
    <vt:lpwstr/>
  </property>
  <property fmtid="{D5CDD505-2E9C-101B-9397-08002B2CF9AE}" pid="11" name="xd_Signature">
    <vt:bool>false</vt:bool>
  </property>
</Properties>
</file>

<file path=docProps/thumbnail.jpeg>
</file>